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267" r:id="rId6"/>
    <p:sldId id="273" r:id="rId7"/>
    <p:sldId id="280" r:id="rId8"/>
    <p:sldId id="270" r:id="rId9"/>
    <p:sldId id="281" r:id="rId10"/>
    <p:sldId id="268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anose="020B0604020202020204" pitchFamily="34" charset="0"/>
        <a:ea typeface="ヒラギノ角ゴ Pro W3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9E"/>
    <a:srgbClr val="B63388"/>
    <a:srgbClr val="EE8019"/>
    <a:srgbClr val="E51B58"/>
    <a:srgbClr val="B0CB52"/>
    <a:srgbClr val="808080"/>
    <a:srgbClr val="D9D9D9"/>
    <a:srgbClr val="FCFC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67724-BBB1-4D69-BE77-7906729F5A46}" v="398" dt="2020-11-17T14:05:49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Pourageaud" userId="S::tpourageaud.laligue@ufolep-usep.fr::31f7745e-2d11-4a04-81ba-4d1804254eea" providerId="AD" clId="Web-{E6261047-C368-447F-801E-9759625D4754}"/>
    <pc:docChg chg="modSld">
      <pc:chgData name="Thomas Pourageaud" userId="S::tpourageaud.laligue@ufolep-usep.fr::31f7745e-2d11-4a04-81ba-4d1804254eea" providerId="AD" clId="Web-{E6261047-C368-447F-801E-9759625D4754}" dt="2020-11-06T15:01:55.515" v="42"/>
      <pc:docMkLst>
        <pc:docMk/>
      </pc:docMkLst>
      <pc:sldChg chg="addSp delSp modSp">
        <pc:chgData name="Thomas Pourageaud" userId="S::tpourageaud.laligue@ufolep-usep.fr::31f7745e-2d11-4a04-81ba-4d1804254eea" providerId="AD" clId="Web-{E6261047-C368-447F-801E-9759625D4754}" dt="2020-11-06T15:01:55.515" v="42"/>
        <pc:sldMkLst>
          <pc:docMk/>
          <pc:sldMk cId="3771552273" sldId="265"/>
        </pc:sldMkLst>
        <pc:spChg chg="del mod">
          <ac:chgData name="Thomas Pourageaud" userId="S::tpourageaud.laligue@ufolep-usep.fr::31f7745e-2d11-4a04-81ba-4d1804254eea" providerId="AD" clId="Web-{E6261047-C368-447F-801E-9759625D4754}" dt="2020-11-06T15:01:55.515" v="42"/>
          <ac:spMkLst>
            <pc:docMk/>
            <pc:sldMk cId="3771552273" sldId="265"/>
            <ac:spMk id="2" creationId="{56B01531-4D39-4655-A830-CD0B95393D84}"/>
          </ac:spMkLst>
        </pc:spChg>
        <pc:spChg chg="del mod">
          <ac:chgData name="Thomas Pourageaud" userId="S::tpourageaud.laligue@ufolep-usep.fr::31f7745e-2d11-4a04-81ba-4d1804254eea" providerId="AD" clId="Web-{E6261047-C368-447F-801E-9759625D4754}" dt="2020-11-06T15:01:53.765" v="41"/>
          <ac:spMkLst>
            <pc:docMk/>
            <pc:sldMk cId="3771552273" sldId="265"/>
            <ac:spMk id="3" creationId="{FD413176-9EC9-4658-97F9-54FBC479047D}"/>
          </ac:spMkLst>
        </pc:spChg>
        <pc:spChg chg="add mod">
          <ac:chgData name="Thomas Pourageaud" userId="S::tpourageaud.laligue@ufolep-usep.fr::31f7745e-2d11-4a04-81ba-4d1804254eea" providerId="AD" clId="Web-{E6261047-C368-447F-801E-9759625D4754}" dt="2020-11-06T15:01:53.765" v="41"/>
          <ac:spMkLst>
            <pc:docMk/>
            <pc:sldMk cId="3771552273" sldId="265"/>
            <ac:spMk id="5" creationId="{A8451EBB-483C-4F2D-B8CC-0AF6AD492C98}"/>
          </ac:spMkLst>
        </pc:spChg>
        <pc:spChg chg="add mod">
          <ac:chgData name="Thomas Pourageaud" userId="S::tpourageaud.laligue@ufolep-usep.fr::31f7745e-2d11-4a04-81ba-4d1804254eea" providerId="AD" clId="Web-{E6261047-C368-447F-801E-9759625D4754}" dt="2020-11-06T15:01:55.515" v="42"/>
          <ac:spMkLst>
            <pc:docMk/>
            <pc:sldMk cId="3771552273" sldId="265"/>
            <ac:spMk id="7" creationId="{BB555D35-3B64-4CE8-967C-1337566E0A28}"/>
          </ac:spMkLst>
        </pc:spChg>
      </pc:sldChg>
    </pc:docChg>
  </pc:docChgLst>
  <pc:docChgLst>
    <pc:chgData name="Fanny SARRAIL-BRASSENS" userId="8c44ab4c-a039-4184-942b-c2a25122c8eb" providerId="ADAL" clId="{32967724-BBB1-4D69-BE77-7906729F5A46}"/>
    <pc:docChg chg="undo redo custSel mod addSld delSld modSld sldOrd">
      <pc:chgData name="Fanny SARRAIL-BRASSENS" userId="8c44ab4c-a039-4184-942b-c2a25122c8eb" providerId="ADAL" clId="{32967724-BBB1-4D69-BE77-7906729F5A46}" dt="2020-11-17T14:05:49.304" v="7520"/>
      <pc:docMkLst>
        <pc:docMk/>
      </pc:docMkLst>
      <pc:sldChg chg="addSp delSp modSp">
        <pc:chgData name="Fanny SARRAIL-BRASSENS" userId="8c44ab4c-a039-4184-942b-c2a25122c8eb" providerId="ADAL" clId="{32967724-BBB1-4D69-BE77-7906729F5A46}" dt="2020-11-09T17:24:04.761" v="3151" actId="1076"/>
        <pc:sldMkLst>
          <pc:docMk/>
          <pc:sldMk cId="3771552273" sldId="265"/>
        </pc:sldMkLst>
        <pc:spChg chg="del">
          <ac:chgData name="Fanny SARRAIL-BRASSENS" userId="8c44ab4c-a039-4184-942b-c2a25122c8eb" providerId="ADAL" clId="{32967724-BBB1-4D69-BE77-7906729F5A46}" dt="2020-11-09T16:51:38.083" v="2020" actId="478"/>
          <ac:spMkLst>
            <pc:docMk/>
            <pc:sldMk cId="3771552273" sldId="265"/>
            <ac:spMk id="5" creationId="{A8451EBB-483C-4F2D-B8CC-0AF6AD492C98}"/>
          </ac:spMkLst>
        </pc:spChg>
        <pc:spChg chg="mod">
          <ac:chgData name="Fanny SARRAIL-BRASSENS" userId="8c44ab4c-a039-4184-942b-c2a25122c8eb" providerId="ADAL" clId="{32967724-BBB1-4D69-BE77-7906729F5A46}" dt="2020-11-09T16:27:22.014" v="125" actId="20577"/>
          <ac:spMkLst>
            <pc:docMk/>
            <pc:sldMk cId="3771552273" sldId="265"/>
            <ac:spMk id="7" creationId="{BB555D35-3B64-4CE8-967C-1337566E0A28}"/>
          </ac:spMkLst>
        </pc:spChg>
        <pc:picChg chg="add mod">
          <ac:chgData name="Fanny SARRAIL-BRASSENS" userId="8c44ab4c-a039-4184-942b-c2a25122c8eb" providerId="ADAL" clId="{32967724-BBB1-4D69-BE77-7906729F5A46}" dt="2020-11-09T16:51:36.173" v="2019" actId="1076"/>
          <ac:picMkLst>
            <pc:docMk/>
            <pc:sldMk cId="3771552273" sldId="265"/>
            <ac:picMk id="4" creationId="{1887A592-B8AA-4475-B636-9B32CE92D32A}"/>
          </ac:picMkLst>
        </pc:picChg>
        <pc:picChg chg="add mod">
          <ac:chgData name="Fanny SARRAIL-BRASSENS" userId="8c44ab4c-a039-4184-942b-c2a25122c8eb" providerId="ADAL" clId="{32967724-BBB1-4D69-BE77-7906729F5A46}" dt="2020-11-09T16:51:36.173" v="2019" actId="1076"/>
          <ac:picMkLst>
            <pc:docMk/>
            <pc:sldMk cId="3771552273" sldId="265"/>
            <ac:picMk id="6" creationId="{437FF812-0798-47CA-A7DD-5C79365B3483}"/>
          </ac:picMkLst>
        </pc:picChg>
        <pc:picChg chg="add mod">
          <ac:chgData name="Fanny SARRAIL-BRASSENS" userId="8c44ab4c-a039-4184-942b-c2a25122c8eb" providerId="ADAL" clId="{32967724-BBB1-4D69-BE77-7906729F5A46}" dt="2020-11-09T17:23:37.378" v="3145" actId="14100"/>
          <ac:picMkLst>
            <pc:docMk/>
            <pc:sldMk cId="3771552273" sldId="265"/>
            <ac:picMk id="8" creationId="{A08DE306-5F6F-43C4-A2CC-4D77E910CFFA}"/>
          </ac:picMkLst>
        </pc:picChg>
        <pc:picChg chg="add del">
          <ac:chgData name="Fanny SARRAIL-BRASSENS" userId="8c44ab4c-a039-4184-942b-c2a25122c8eb" providerId="ADAL" clId="{32967724-BBB1-4D69-BE77-7906729F5A46}" dt="2020-11-09T17:23:46.507" v="3147" actId="478"/>
          <ac:picMkLst>
            <pc:docMk/>
            <pc:sldMk cId="3771552273" sldId="265"/>
            <ac:picMk id="9" creationId="{A69B7665-540C-4293-ABCA-3DA01682706D}"/>
          </ac:picMkLst>
        </pc:picChg>
        <pc:picChg chg="add mod">
          <ac:chgData name="Fanny SARRAIL-BRASSENS" userId="8c44ab4c-a039-4184-942b-c2a25122c8eb" providerId="ADAL" clId="{32967724-BBB1-4D69-BE77-7906729F5A46}" dt="2020-11-09T17:24:04.761" v="3151" actId="1076"/>
          <ac:picMkLst>
            <pc:docMk/>
            <pc:sldMk cId="3771552273" sldId="265"/>
            <ac:picMk id="10" creationId="{B33CFDFA-2F08-4894-B74A-E940997C22A6}"/>
          </ac:picMkLst>
        </pc:picChg>
      </pc:sldChg>
      <pc:sldChg chg="modSp del">
        <pc:chgData name="Fanny SARRAIL-BRASSENS" userId="8c44ab4c-a039-4184-942b-c2a25122c8eb" providerId="ADAL" clId="{32967724-BBB1-4D69-BE77-7906729F5A46}" dt="2020-11-09T16:45:06.374" v="1320" actId="2696"/>
        <pc:sldMkLst>
          <pc:docMk/>
          <pc:sldMk cId="62580977" sldId="266"/>
        </pc:sldMkLst>
        <pc:spChg chg="mod">
          <ac:chgData name="Fanny SARRAIL-BRASSENS" userId="8c44ab4c-a039-4184-942b-c2a25122c8eb" providerId="ADAL" clId="{32967724-BBB1-4D69-BE77-7906729F5A46}" dt="2020-11-09T14:48:22.148" v="37" actId="20577"/>
          <ac:spMkLst>
            <pc:docMk/>
            <pc:sldMk cId="62580977" sldId="266"/>
            <ac:spMk id="2" creationId="{3DF4C436-4438-4261-A1E6-59FBBB3E6235}"/>
          </ac:spMkLst>
        </pc:spChg>
        <pc:spChg chg="mod">
          <ac:chgData name="Fanny SARRAIL-BRASSENS" userId="8c44ab4c-a039-4184-942b-c2a25122c8eb" providerId="ADAL" clId="{32967724-BBB1-4D69-BE77-7906729F5A46}" dt="2020-11-09T14:48:40.284" v="65" actId="20577"/>
          <ac:spMkLst>
            <pc:docMk/>
            <pc:sldMk cId="62580977" sldId="266"/>
            <ac:spMk id="3" creationId="{DA8FA59D-4A71-4E11-B504-17E9A5A21D39}"/>
          </ac:spMkLst>
        </pc:spChg>
      </pc:sldChg>
      <pc:sldChg chg="add del">
        <pc:chgData name="Fanny SARRAIL-BRASSENS" userId="8c44ab4c-a039-4184-942b-c2a25122c8eb" providerId="ADAL" clId="{32967724-BBB1-4D69-BE77-7906729F5A46}" dt="2020-11-12T15:41:55.917" v="7196" actId="2696"/>
        <pc:sldMkLst>
          <pc:docMk/>
          <pc:sldMk cId="990978137" sldId="266"/>
        </pc:sldMkLst>
      </pc:sldChg>
      <pc:sldChg chg="addSp delSp modSp add del modAnim">
        <pc:chgData name="Fanny SARRAIL-BRASSENS" userId="8c44ab4c-a039-4184-942b-c2a25122c8eb" providerId="ADAL" clId="{32967724-BBB1-4D69-BE77-7906729F5A46}" dt="2020-11-12T15:41:34.118" v="7192" actId="2696"/>
        <pc:sldMkLst>
          <pc:docMk/>
          <pc:sldMk cId="3445085636" sldId="266"/>
        </pc:sldMkLst>
        <pc:spChg chg="add del mod ord">
          <ac:chgData name="Fanny SARRAIL-BRASSENS" userId="8c44ab4c-a039-4184-942b-c2a25122c8eb" providerId="ADAL" clId="{32967724-BBB1-4D69-BE77-7906729F5A46}" dt="2020-11-09T18:28:27.847" v="3711" actId="478"/>
          <ac:spMkLst>
            <pc:docMk/>
            <pc:sldMk cId="3445085636" sldId="266"/>
            <ac:spMk id="2" creationId="{E42C3AA1-7608-4089-B02D-0F9218733D4A}"/>
          </ac:spMkLst>
        </pc:spChg>
        <pc:spChg chg="add mod">
          <ac:chgData name="Fanny SARRAIL-BRASSENS" userId="8c44ab4c-a039-4184-942b-c2a25122c8eb" providerId="ADAL" clId="{32967724-BBB1-4D69-BE77-7906729F5A46}" dt="2020-11-09T18:29:48.781" v="3763" actId="115"/>
          <ac:spMkLst>
            <pc:docMk/>
            <pc:sldMk cId="3445085636" sldId="266"/>
            <ac:spMk id="3" creationId="{19FBAA8B-FD72-4445-A2FA-A8F778974D75}"/>
          </ac:spMkLst>
        </pc:spChg>
        <pc:spChg chg="mod">
          <ac:chgData name="Fanny SARRAIL-BRASSENS" userId="8c44ab4c-a039-4184-942b-c2a25122c8eb" providerId="ADAL" clId="{32967724-BBB1-4D69-BE77-7906729F5A46}" dt="2020-11-09T18:25:33.267" v="3678" actId="1076"/>
          <ac:spMkLst>
            <pc:docMk/>
            <pc:sldMk cId="3445085636" sldId="266"/>
            <ac:spMk id="19" creationId="{0F7053B3-04A0-B044-8767-529952310E13}"/>
          </ac:spMkLst>
        </pc:spChg>
        <pc:spChg chg="mod">
          <ac:chgData name="Fanny SARRAIL-BRASSENS" userId="8c44ab4c-a039-4184-942b-c2a25122c8eb" providerId="ADAL" clId="{32967724-BBB1-4D69-BE77-7906729F5A46}" dt="2020-11-09T18:28:54.459" v="3751" actId="207"/>
          <ac:spMkLst>
            <pc:docMk/>
            <pc:sldMk cId="3445085636" sldId="266"/>
            <ac:spMk id="43" creationId="{436612DA-6B82-4270-9D51-C287D6634C2F}"/>
          </ac:spMkLst>
        </pc:spChg>
        <pc:spChg chg="add mod">
          <ac:chgData name="Fanny SARRAIL-BRASSENS" userId="8c44ab4c-a039-4184-942b-c2a25122c8eb" providerId="ADAL" clId="{32967724-BBB1-4D69-BE77-7906729F5A46}" dt="2020-11-09T18:30:11.726" v="3769" actId="20577"/>
          <ac:spMkLst>
            <pc:docMk/>
            <pc:sldMk cId="3445085636" sldId="266"/>
            <ac:spMk id="44" creationId="{A7B95A8D-CF57-4ED5-8551-E2C3B774C26C}"/>
          </ac:spMkLst>
        </pc:spChg>
        <pc:spChg chg="mod">
          <ac:chgData name="Fanny SARRAIL-BRASSENS" userId="8c44ab4c-a039-4184-942b-c2a25122c8eb" providerId="ADAL" clId="{32967724-BBB1-4D69-BE77-7906729F5A46}" dt="2020-11-09T18:28:06.892" v="3706" actId="1076"/>
          <ac:spMkLst>
            <pc:docMk/>
            <pc:sldMk cId="3445085636" sldId="266"/>
            <ac:spMk id="56" creationId="{8DFE333C-B158-D74D-84DB-52FE7F054EBB}"/>
          </ac:spMkLst>
        </pc:spChg>
        <pc:spChg chg="mod">
          <ac:chgData name="Fanny SARRAIL-BRASSENS" userId="8c44ab4c-a039-4184-942b-c2a25122c8eb" providerId="ADAL" clId="{32967724-BBB1-4D69-BE77-7906729F5A46}" dt="2020-11-09T18:28:10.975" v="3707" actId="1076"/>
          <ac:spMkLst>
            <pc:docMk/>
            <pc:sldMk cId="3445085636" sldId="266"/>
            <ac:spMk id="57" creationId="{9CA26E50-9E8D-5F44-95E8-7FA73A2F050A}"/>
          </ac:spMkLst>
        </pc:spChg>
        <pc:spChg chg="mod">
          <ac:chgData name="Fanny SARRAIL-BRASSENS" userId="8c44ab4c-a039-4184-942b-c2a25122c8eb" providerId="ADAL" clId="{32967724-BBB1-4D69-BE77-7906729F5A46}" dt="2020-11-09T18:24:22.901" v="3662" actId="1035"/>
          <ac:spMkLst>
            <pc:docMk/>
            <pc:sldMk cId="3445085636" sldId="266"/>
            <ac:spMk id="93" creationId="{0B26A913-4855-214A-A86A-0634670462D0}"/>
          </ac:spMkLst>
        </pc:spChg>
        <pc:spChg chg="mod">
          <ac:chgData name="Fanny SARRAIL-BRASSENS" userId="8c44ab4c-a039-4184-942b-c2a25122c8eb" providerId="ADAL" clId="{32967724-BBB1-4D69-BE77-7906729F5A46}" dt="2020-11-09T18:26:34.073" v="3690" actId="255"/>
          <ac:spMkLst>
            <pc:docMk/>
            <pc:sldMk cId="3445085636" sldId="266"/>
            <ac:spMk id="95" creationId="{CEE83888-B12E-A046-BE4E-973662EB5117}"/>
          </ac:spMkLst>
        </pc:spChg>
        <pc:spChg chg="mod">
          <ac:chgData name="Fanny SARRAIL-BRASSENS" userId="8c44ab4c-a039-4184-942b-c2a25122c8eb" providerId="ADAL" clId="{32967724-BBB1-4D69-BE77-7906729F5A46}" dt="2020-11-09T18:24:17.320" v="3657" actId="14100"/>
          <ac:spMkLst>
            <pc:docMk/>
            <pc:sldMk cId="3445085636" sldId="266"/>
            <ac:spMk id="96" creationId="{6DC675B3-FA74-2144-8296-7622F5C78B1F}"/>
          </ac:spMkLst>
        </pc:spChg>
        <pc:spChg chg="mod">
          <ac:chgData name="Fanny SARRAIL-BRASSENS" userId="8c44ab4c-a039-4184-942b-c2a25122c8eb" providerId="ADAL" clId="{32967724-BBB1-4D69-BE77-7906729F5A46}" dt="2020-11-09T18:26:24.879" v="3689" actId="255"/>
          <ac:spMkLst>
            <pc:docMk/>
            <pc:sldMk cId="3445085636" sldId="266"/>
            <ac:spMk id="97" creationId="{02109654-8904-0843-9378-89B6A63D1D9E}"/>
          </ac:spMkLst>
        </pc:spChg>
        <pc:spChg chg="mod">
          <ac:chgData name="Fanny SARRAIL-BRASSENS" userId="8c44ab4c-a039-4184-942b-c2a25122c8eb" providerId="ADAL" clId="{32967724-BBB1-4D69-BE77-7906729F5A46}" dt="2020-11-09T18:25:01.257" v="3669" actId="1076"/>
          <ac:spMkLst>
            <pc:docMk/>
            <pc:sldMk cId="3445085636" sldId="266"/>
            <ac:spMk id="98" creationId="{EC07FFF6-99B5-E644-A88D-BB55A624B1CB}"/>
          </ac:spMkLst>
        </pc:spChg>
        <pc:spChg chg="mod">
          <ac:chgData name="Fanny SARRAIL-BRASSENS" userId="8c44ab4c-a039-4184-942b-c2a25122c8eb" providerId="ADAL" clId="{32967724-BBB1-4D69-BE77-7906729F5A46}" dt="2020-11-09T18:26:15.833" v="3688" actId="255"/>
          <ac:spMkLst>
            <pc:docMk/>
            <pc:sldMk cId="3445085636" sldId="266"/>
            <ac:spMk id="99" creationId="{4C14BB4F-73C3-A444-8138-6FB3969706C3}"/>
          </ac:spMkLst>
        </pc:spChg>
        <pc:spChg chg="mod">
          <ac:chgData name="Fanny SARRAIL-BRASSENS" userId="8c44ab4c-a039-4184-942b-c2a25122c8eb" providerId="ADAL" clId="{32967724-BBB1-4D69-BE77-7906729F5A46}" dt="2020-11-09T18:25:37.375" v="3679" actId="1076"/>
          <ac:spMkLst>
            <pc:docMk/>
            <pc:sldMk cId="3445085636" sldId="266"/>
            <ac:spMk id="100" creationId="{45C5A592-3567-3240-ABA9-35E0CBE31CD7}"/>
          </ac:spMkLst>
        </pc:spChg>
        <pc:spChg chg="mod">
          <ac:chgData name="Fanny SARRAIL-BRASSENS" userId="8c44ab4c-a039-4184-942b-c2a25122c8eb" providerId="ADAL" clId="{32967724-BBB1-4D69-BE77-7906729F5A46}" dt="2020-11-09T18:26:07.484" v="3687" actId="403"/>
          <ac:spMkLst>
            <pc:docMk/>
            <pc:sldMk cId="3445085636" sldId="266"/>
            <ac:spMk id="101" creationId="{975201B2-0755-104B-AB4B-149025B9CD17}"/>
          </ac:spMkLst>
        </pc:spChg>
      </pc:sldChg>
      <pc:sldChg chg="addSp delSp modSp add">
        <pc:chgData name="Fanny SARRAIL-BRASSENS" userId="8c44ab4c-a039-4184-942b-c2a25122c8eb" providerId="ADAL" clId="{32967724-BBB1-4D69-BE77-7906729F5A46}" dt="2020-11-12T15:44:16.539" v="7235" actId="6549"/>
        <pc:sldMkLst>
          <pc:docMk/>
          <pc:sldMk cId="1907159749" sldId="267"/>
        </pc:sldMkLst>
        <pc:spChg chg="mod">
          <ac:chgData name="Fanny SARRAIL-BRASSENS" userId="8c44ab4c-a039-4184-942b-c2a25122c8eb" providerId="ADAL" clId="{32967724-BBB1-4D69-BE77-7906729F5A46}" dt="2020-11-12T15:44:16.539" v="7235" actId="6549"/>
          <ac:spMkLst>
            <pc:docMk/>
            <pc:sldMk cId="1907159749" sldId="267"/>
            <ac:spMk id="2" creationId="{87E46203-F6FB-4D81-AF79-6C99821E39D0}"/>
          </ac:spMkLst>
        </pc:spChg>
        <pc:spChg chg="mod">
          <ac:chgData name="Fanny SARRAIL-BRASSENS" userId="8c44ab4c-a039-4184-942b-c2a25122c8eb" providerId="ADAL" clId="{32967724-BBB1-4D69-BE77-7906729F5A46}" dt="2020-11-12T15:33:07.175" v="7060" actId="6549"/>
          <ac:spMkLst>
            <pc:docMk/>
            <pc:sldMk cId="1907159749" sldId="267"/>
            <ac:spMk id="3" creationId="{24F98D98-3F96-4E05-A5C9-433044A4D6FF}"/>
          </ac:spMkLst>
        </pc:spChg>
        <pc:spChg chg="add mod">
          <ac:chgData name="Fanny SARRAIL-BRASSENS" userId="8c44ab4c-a039-4184-942b-c2a25122c8eb" providerId="ADAL" clId="{32967724-BBB1-4D69-BE77-7906729F5A46}" dt="2020-11-12T10:48:17.467" v="6669" actId="1076"/>
          <ac:spMkLst>
            <pc:docMk/>
            <pc:sldMk cId="1907159749" sldId="267"/>
            <ac:spMk id="4" creationId="{9346A05D-B5D4-4A56-9F83-BE59032B5195}"/>
          </ac:spMkLst>
        </pc:spChg>
        <pc:spChg chg="add mod">
          <ac:chgData name="Fanny SARRAIL-BRASSENS" userId="8c44ab4c-a039-4184-942b-c2a25122c8eb" providerId="ADAL" clId="{32967724-BBB1-4D69-BE77-7906729F5A46}" dt="2020-11-12T15:33:27.059" v="7064" actId="5793"/>
          <ac:spMkLst>
            <pc:docMk/>
            <pc:sldMk cId="1907159749" sldId="267"/>
            <ac:spMk id="7" creationId="{8FC86949-2A8A-42E9-9249-136292C78D83}"/>
          </ac:spMkLst>
        </pc:spChg>
        <pc:picChg chg="add mod">
          <ac:chgData name="Fanny SARRAIL-BRASSENS" userId="8c44ab4c-a039-4184-942b-c2a25122c8eb" providerId="ADAL" clId="{32967724-BBB1-4D69-BE77-7906729F5A46}" dt="2020-11-09T16:55:26.171" v="2394" actId="1076"/>
          <ac:picMkLst>
            <pc:docMk/>
            <pc:sldMk cId="1907159749" sldId="267"/>
            <ac:picMk id="5" creationId="{469A0D65-39E1-4FF6-ACB0-578D18925970}"/>
          </ac:picMkLst>
        </pc:picChg>
        <pc:picChg chg="add mod">
          <ac:chgData name="Fanny SARRAIL-BRASSENS" userId="8c44ab4c-a039-4184-942b-c2a25122c8eb" providerId="ADAL" clId="{32967724-BBB1-4D69-BE77-7906729F5A46}" dt="2020-11-09T16:55:31.125" v="2395" actId="1076"/>
          <ac:picMkLst>
            <pc:docMk/>
            <pc:sldMk cId="1907159749" sldId="267"/>
            <ac:picMk id="6" creationId="{B7A8C2CC-47AF-4E95-838B-8154AB3B6363}"/>
          </ac:picMkLst>
        </pc:picChg>
        <pc:picChg chg="add del mod">
          <ac:chgData name="Fanny SARRAIL-BRASSENS" userId="8c44ab4c-a039-4184-942b-c2a25122c8eb" providerId="ADAL" clId="{32967724-BBB1-4D69-BE77-7906729F5A46}" dt="2020-11-12T15:42:24.263" v="7205"/>
          <ac:picMkLst>
            <pc:docMk/>
            <pc:sldMk cId="1907159749" sldId="267"/>
            <ac:picMk id="8" creationId="{9119B17C-1199-4BDA-90C1-8C3FFFF5385C}"/>
          </ac:picMkLst>
        </pc:picChg>
      </pc:sldChg>
      <pc:sldChg chg="addSp delSp modSp add">
        <pc:chgData name="Fanny SARRAIL-BRASSENS" userId="8c44ab4c-a039-4184-942b-c2a25122c8eb" providerId="ADAL" clId="{32967724-BBB1-4D69-BE77-7906729F5A46}" dt="2020-11-17T14:05:49.304" v="7520"/>
        <pc:sldMkLst>
          <pc:docMk/>
          <pc:sldMk cId="3738487183" sldId="268"/>
        </pc:sldMkLst>
        <pc:spChg chg="mod">
          <ac:chgData name="Fanny SARRAIL-BRASSENS" userId="8c44ab4c-a039-4184-942b-c2a25122c8eb" providerId="ADAL" clId="{32967724-BBB1-4D69-BE77-7906729F5A46}" dt="2020-11-12T15:43:45.472" v="7234" actId="403"/>
          <ac:spMkLst>
            <pc:docMk/>
            <pc:sldMk cId="3738487183" sldId="268"/>
            <ac:spMk id="2" creationId="{E91B7835-147B-4CC9-BD93-563062787EBC}"/>
          </ac:spMkLst>
        </pc:spChg>
        <pc:spChg chg="add del mod">
          <ac:chgData name="Fanny SARRAIL-BRASSENS" userId="8c44ab4c-a039-4184-942b-c2a25122c8eb" providerId="ADAL" clId="{32967724-BBB1-4D69-BE77-7906729F5A46}" dt="2020-11-12T15:01:16.880" v="6990" actId="478"/>
          <ac:spMkLst>
            <pc:docMk/>
            <pc:sldMk cId="3738487183" sldId="268"/>
            <ac:spMk id="3" creationId="{2F4DE919-BECE-4DD3-BDBF-4FE90B841CEF}"/>
          </ac:spMkLst>
        </pc:spChg>
        <pc:spChg chg="del mod">
          <ac:chgData name="Fanny SARRAIL-BRASSENS" userId="8c44ab4c-a039-4184-942b-c2a25122c8eb" providerId="ADAL" clId="{32967724-BBB1-4D69-BE77-7906729F5A46}" dt="2020-11-09T17:04:47.111" v="2618" actId="478"/>
          <ac:spMkLst>
            <pc:docMk/>
            <pc:sldMk cId="3738487183" sldId="268"/>
            <ac:spMk id="3" creationId="{8F9BEDCF-C69C-408C-9B2B-2AEFC276BCF8}"/>
          </ac:spMkLst>
        </pc:spChg>
        <pc:spChg chg="add del mod">
          <ac:chgData name="Fanny SARRAIL-BRASSENS" userId="8c44ab4c-a039-4184-942b-c2a25122c8eb" providerId="ADAL" clId="{32967724-BBB1-4D69-BE77-7906729F5A46}" dt="2020-11-09T17:04:55.716" v="2620" actId="478"/>
          <ac:spMkLst>
            <pc:docMk/>
            <pc:sldMk cId="3738487183" sldId="268"/>
            <ac:spMk id="4" creationId="{466C9376-2252-4DB4-B773-C7ABBA777C07}"/>
          </ac:spMkLst>
        </pc:spChg>
        <pc:spChg chg="add mod">
          <ac:chgData name="Fanny SARRAIL-BRASSENS" userId="8c44ab4c-a039-4184-942b-c2a25122c8eb" providerId="ADAL" clId="{32967724-BBB1-4D69-BE77-7906729F5A46}" dt="2020-11-17T14:04:34.486" v="7516"/>
          <ac:spMkLst>
            <pc:docMk/>
            <pc:sldMk cId="3738487183" sldId="268"/>
            <ac:spMk id="5" creationId="{4F785C80-F28E-4525-9A99-CBB179562610}"/>
          </ac:spMkLst>
        </pc:spChg>
        <pc:spChg chg="add mod">
          <ac:chgData name="Fanny SARRAIL-BRASSENS" userId="8c44ab4c-a039-4184-942b-c2a25122c8eb" providerId="ADAL" clId="{32967724-BBB1-4D69-BE77-7906729F5A46}" dt="2020-11-17T14:05:42.531" v="7518"/>
          <ac:spMkLst>
            <pc:docMk/>
            <pc:sldMk cId="3738487183" sldId="268"/>
            <ac:spMk id="7" creationId="{E34EDF68-2D41-4E8A-9CA5-95D1DA6D59AA}"/>
          </ac:spMkLst>
        </pc:spChg>
        <pc:spChg chg="add del mod">
          <ac:chgData name="Fanny SARRAIL-BRASSENS" userId="8c44ab4c-a039-4184-942b-c2a25122c8eb" providerId="ADAL" clId="{32967724-BBB1-4D69-BE77-7906729F5A46}" dt="2020-11-12T15:01:09.802" v="6988" actId="478"/>
          <ac:spMkLst>
            <pc:docMk/>
            <pc:sldMk cId="3738487183" sldId="268"/>
            <ac:spMk id="9" creationId="{451880A8-E5E3-468A-AB7D-DF88E435548E}"/>
          </ac:spMkLst>
        </pc:spChg>
        <pc:spChg chg="add del mod">
          <ac:chgData name="Fanny SARRAIL-BRASSENS" userId="8c44ab4c-a039-4184-942b-c2a25122c8eb" providerId="ADAL" clId="{32967724-BBB1-4D69-BE77-7906729F5A46}" dt="2020-11-12T15:01:12.586" v="6989" actId="478"/>
          <ac:spMkLst>
            <pc:docMk/>
            <pc:sldMk cId="3738487183" sldId="268"/>
            <ac:spMk id="10" creationId="{2D927ACE-FC8B-4D6B-A842-EF0CED177C46}"/>
          </ac:spMkLst>
        </pc:spChg>
        <pc:picChg chg="add mod">
          <ac:chgData name="Fanny SARRAIL-BRASSENS" userId="8c44ab4c-a039-4184-942b-c2a25122c8eb" providerId="ADAL" clId="{32967724-BBB1-4D69-BE77-7906729F5A46}" dt="2020-11-17T14:04:37.341" v="7517"/>
          <ac:picMkLst>
            <pc:docMk/>
            <pc:sldMk cId="3738487183" sldId="268"/>
            <ac:picMk id="6" creationId="{40966871-AF8A-4FDF-AA86-28BE2D781763}"/>
          </ac:picMkLst>
        </pc:picChg>
        <pc:picChg chg="add mod">
          <ac:chgData name="Fanny SARRAIL-BRASSENS" userId="8c44ab4c-a039-4184-942b-c2a25122c8eb" providerId="ADAL" clId="{32967724-BBB1-4D69-BE77-7906729F5A46}" dt="2020-11-17T14:05:49.304" v="7520"/>
          <ac:picMkLst>
            <pc:docMk/>
            <pc:sldMk cId="3738487183" sldId="268"/>
            <ac:picMk id="8" creationId="{00A61D90-54C2-45D5-BBC9-C10ED62084BC}"/>
          </ac:picMkLst>
        </pc:picChg>
      </pc:sldChg>
      <pc:sldChg chg="addSp delSp modSp add del mod modClrScheme chgLayout">
        <pc:chgData name="Fanny SARRAIL-BRASSENS" userId="8c44ab4c-a039-4184-942b-c2a25122c8eb" providerId="ADAL" clId="{32967724-BBB1-4D69-BE77-7906729F5A46}" dt="2020-11-12T15:41:03.123" v="7190" actId="2696"/>
        <pc:sldMkLst>
          <pc:docMk/>
          <pc:sldMk cId="1725998588" sldId="269"/>
        </pc:sldMkLst>
        <pc:spChg chg="mod">
          <ac:chgData name="Fanny SARRAIL-BRASSENS" userId="8c44ab4c-a039-4184-942b-c2a25122c8eb" providerId="ADAL" clId="{32967724-BBB1-4D69-BE77-7906729F5A46}" dt="2020-11-09T16:48:33.897" v="1724" actId="26606"/>
          <ac:spMkLst>
            <pc:docMk/>
            <pc:sldMk cId="1725998588" sldId="269"/>
            <ac:spMk id="2" creationId="{2BE3537C-A844-4458-AE08-64525A107E53}"/>
          </ac:spMkLst>
        </pc:spChg>
        <pc:spChg chg="mod ord">
          <ac:chgData name="Fanny SARRAIL-BRASSENS" userId="8c44ab4c-a039-4184-942b-c2a25122c8eb" providerId="ADAL" clId="{32967724-BBB1-4D69-BE77-7906729F5A46}" dt="2020-11-12T15:34:34.568" v="7087" actId="20577"/>
          <ac:spMkLst>
            <pc:docMk/>
            <pc:sldMk cId="1725998588" sldId="269"/>
            <ac:spMk id="3" creationId="{0EF49D2A-B128-4D01-9A5E-41944144B995}"/>
          </ac:spMkLst>
        </pc:spChg>
        <pc:spChg chg="add del mod">
          <ac:chgData name="Fanny SARRAIL-BRASSENS" userId="8c44ab4c-a039-4184-942b-c2a25122c8eb" providerId="ADAL" clId="{32967724-BBB1-4D69-BE77-7906729F5A46}" dt="2020-11-09T16:48:33.885" v="1723" actId="26606"/>
          <ac:spMkLst>
            <pc:docMk/>
            <pc:sldMk cId="1725998588" sldId="269"/>
            <ac:spMk id="9" creationId="{4D9DF3DF-7C19-4F1B-9F03-5468503A5369}"/>
          </ac:spMkLst>
        </pc:spChg>
        <pc:spChg chg="add del mod">
          <ac:chgData name="Fanny SARRAIL-BRASSENS" userId="8c44ab4c-a039-4184-942b-c2a25122c8eb" providerId="ADAL" clId="{32967724-BBB1-4D69-BE77-7906729F5A46}" dt="2020-11-09T16:48:33.885" v="1723" actId="26606"/>
          <ac:spMkLst>
            <pc:docMk/>
            <pc:sldMk cId="1725998588" sldId="269"/>
            <ac:spMk id="11" creationId="{BD9EC51A-7321-44DB-B414-D7E40373EBB5}"/>
          </ac:spMkLst>
        </pc:spChg>
        <pc:picChg chg="add mod">
          <ac:chgData name="Fanny SARRAIL-BRASSENS" userId="8c44ab4c-a039-4184-942b-c2a25122c8eb" providerId="ADAL" clId="{32967724-BBB1-4D69-BE77-7906729F5A46}" dt="2020-11-09T16:49:00.443" v="1730" actId="1076"/>
          <ac:picMkLst>
            <pc:docMk/>
            <pc:sldMk cId="1725998588" sldId="269"/>
            <ac:picMk id="4" creationId="{806BEA85-8420-4B34-8CBE-D9659909B825}"/>
          </ac:picMkLst>
        </pc:picChg>
        <pc:picChg chg="add del mod">
          <ac:chgData name="Fanny SARRAIL-BRASSENS" userId="8c44ab4c-a039-4184-942b-c2a25122c8eb" providerId="ADAL" clId="{32967724-BBB1-4D69-BE77-7906729F5A46}" dt="2020-11-09T17:22:02.578" v="3134"/>
          <ac:picMkLst>
            <pc:docMk/>
            <pc:sldMk cId="1725998588" sldId="269"/>
            <ac:picMk id="7" creationId="{D8F20784-6EFB-4D9A-AD4C-CF4F95053FA4}"/>
          </ac:picMkLst>
        </pc:picChg>
        <pc:picChg chg="add mod">
          <ac:chgData name="Fanny SARRAIL-BRASSENS" userId="8c44ab4c-a039-4184-942b-c2a25122c8eb" providerId="ADAL" clId="{32967724-BBB1-4D69-BE77-7906729F5A46}" dt="2020-11-09T17:23:02.797" v="3140" actId="1076"/>
          <ac:picMkLst>
            <pc:docMk/>
            <pc:sldMk cId="1725998588" sldId="269"/>
            <ac:picMk id="8" creationId="{AF266869-3941-4381-B932-8CD0284ED385}"/>
          </ac:picMkLst>
        </pc:picChg>
        <pc:picChg chg="add del mod">
          <ac:chgData name="Fanny SARRAIL-BRASSENS" userId="8c44ab4c-a039-4184-942b-c2a25122c8eb" providerId="ADAL" clId="{32967724-BBB1-4D69-BE77-7906729F5A46}" dt="2020-11-09T17:22:58.101" v="3139" actId="478"/>
          <ac:picMkLst>
            <pc:docMk/>
            <pc:sldMk cId="1725998588" sldId="269"/>
            <ac:picMk id="10" creationId="{4A4C6385-52C9-46D6-B682-7FE82DF4BDB9}"/>
          </ac:picMkLst>
        </pc:picChg>
        <pc:picChg chg="add del mod">
          <ac:chgData name="Fanny SARRAIL-BRASSENS" userId="8c44ab4c-a039-4184-942b-c2a25122c8eb" providerId="ADAL" clId="{32967724-BBB1-4D69-BE77-7906729F5A46}" dt="2020-11-09T17:23:22.826" v="3142"/>
          <ac:picMkLst>
            <pc:docMk/>
            <pc:sldMk cId="1725998588" sldId="269"/>
            <ac:picMk id="12" creationId="{0D7EA5CC-0675-49E1-8FA1-CB78D24EE321}"/>
          </ac:picMkLst>
        </pc:picChg>
      </pc:sldChg>
      <pc:sldChg chg="addSp delSp modSp add">
        <pc:chgData name="Fanny SARRAIL-BRASSENS" userId="8c44ab4c-a039-4184-942b-c2a25122c8eb" providerId="ADAL" clId="{32967724-BBB1-4D69-BE77-7906729F5A46}" dt="2020-11-12T15:44:22.003" v="7236" actId="6549"/>
        <pc:sldMkLst>
          <pc:docMk/>
          <pc:sldMk cId="4112268292" sldId="270"/>
        </pc:sldMkLst>
        <pc:spChg chg="mod">
          <ac:chgData name="Fanny SARRAIL-BRASSENS" userId="8c44ab4c-a039-4184-942b-c2a25122c8eb" providerId="ADAL" clId="{32967724-BBB1-4D69-BE77-7906729F5A46}" dt="2020-11-12T15:44:22.003" v="7236" actId="6549"/>
          <ac:spMkLst>
            <pc:docMk/>
            <pc:sldMk cId="4112268292" sldId="270"/>
            <ac:spMk id="2" creationId="{87E46203-F6FB-4D81-AF79-6C99821E39D0}"/>
          </ac:spMkLst>
        </pc:spChg>
        <pc:spChg chg="mod">
          <ac:chgData name="Fanny SARRAIL-BRASSENS" userId="8c44ab4c-a039-4184-942b-c2a25122c8eb" providerId="ADAL" clId="{32967724-BBB1-4D69-BE77-7906729F5A46}" dt="2020-11-10T08:32:56.971" v="5167" actId="20577"/>
          <ac:spMkLst>
            <pc:docMk/>
            <pc:sldMk cId="4112268292" sldId="270"/>
            <ac:spMk id="3" creationId="{24F98D98-3F96-4E05-A5C9-433044A4D6FF}"/>
          </ac:spMkLst>
        </pc:spChg>
        <pc:spChg chg="mod">
          <ac:chgData name="Fanny SARRAIL-BRASSENS" userId="8c44ab4c-a039-4184-942b-c2a25122c8eb" providerId="ADAL" clId="{32967724-BBB1-4D69-BE77-7906729F5A46}" dt="2020-11-12T15:36:56.104" v="7100" actId="208"/>
          <ac:spMkLst>
            <pc:docMk/>
            <pc:sldMk cId="4112268292" sldId="270"/>
            <ac:spMk id="4" creationId="{9346A05D-B5D4-4A56-9F83-BE59032B5195}"/>
          </ac:spMkLst>
        </pc:spChg>
        <pc:spChg chg="add mod">
          <ac:chgData name="Fanny SARRAIL-BRASSENS" userId="8c44ab4c-a039-4184-942b-c2a25122c8eb" providerId="ADAL" clId="{32967724-BBB1-4D69-BE77-7906729F5A46}" dt="2020-11-10T08:32:35.390" v="5166" actId="767"/>
          <ac:spMkLst>
            <pc:docMk/>
            <pc:sldMk cId="4112268292" sldId="270"/>
            <ac:spMk id="5" creationId="{5D9BEC51-B00F-40FD-B827-97A1187AE582}"/>
          </ac:spMkLst>
        </pc:spChg>
        <pc:picChg chg="del">
          <ac:chgData name="Fanny SARRAIL-BRASSENS" userId="8c44ab4c-a039-4184-942b-c2a25122c8eb" providerId="ADAL" clId="{32967724-BBB1-4D69-BE77-7906729F5A46}" dt="2020-11-09T16:53:13.195" v="2114" actId="478"/>
          <ac:picMkLst>
            <pc:docMk/>
            <pc:sldMk cId="4112268292" sldId="270"/>
            <ac:picMk id="5" creationId="{469A0D65-39E1-4FF6-ACB0-578D18925970}"/>
          </ac:picMkLst>
        </pc:picChg>
        <pc:picChg chg="del">
          <ac:chgData name="Fanny SARRAIL-BRASSENS" userId="8c44ab4c-a039-4184-942b-c2a25122c8eb" providerId="ADAL" clId="{32967724-BBB1-4D69-BE77-7906729F5A46}" dt="2020-11-09T16:56:46.324" v="2418" actId="478"/>
          <ac:picMkLst>
            <pc:docMk/>
            <pc:sldMk cId="4112268292" sldId="270"/>
            <ac:picMk id="6" creationId="{B7A8C2CC-47AF-4E95-838B-8154AB3B6363}"/>
          </ac:picMkLst>
        </pc:picChg>
        <pc:picChg chg="add del mod">
          <ac:chgData name="Fanny SARRAIL-BRASSENS" userId="8c44ab4c-a039-4184-942b-c2a25122c8eb" providerId="ADAL" clId="{32967724-BBB1-4D69-BE77-7906729F5A46}" dt="2020-11-09T17:26:39.586" v="3159" actId="478"/>
          <ac:picMkLst>
            <pc:docMk/>
            <pc:sldMk cId="4112268292" sldId="270"/>
            <ac:picMk id="8" creationId="{753E07EE-D252-494E-AFBE-79C5A70A4ED1}"/>
          </ac:picMkLst>
        </pc:picChg>
        <pc:picChg chg="add mod">
          <ac:chgData name="Fanny SARRAIL-BRASSENS" userId="8c44ab4c-a039-4184-942b-c2a25122c8eb" providerId="ADAL" clId="{32967724-BBB1-4D69-BE77-7906729F5A46}" dt="2020-11-09T17:26:32.232" v="3158" actId="1076"/>
          <ac:picMkLst>
            <pc:docMk/>
            <pc:sldMk cId="4112268292" sldId="270"/>
            <ac:picMk id="10" creationId="{41ADF0F5-2114-4B74-AB97-BC6F4559CBAD}"/>
          </ac:picMkLst>
        </pc:picChg>
        <pc:picChg chg="add del mod">
          <ac:chgData name="Fanny SARRAIL-BRASSENS" userId="8c44ab4c-a039-4184-942b-c2a25122c8eb" providerId="ADAL" clId="{32967724-BBB1-4D69-BE77-7906729F5A46}" dt="2020-11-09T17:27:16.090" v="3163" actId="478"/>
          <ac:picMkLst>
            <pc:docMk/>
            <pc:sldMk cId="4112268292" sldId="270"/>
            <ac:picMk id="12" creationId="{2D275C0C-C79A-4E40-804E-4EF4CA75516A}"/>
          </ac:picMkLst>
        </pc:picChg>
      </pc:sldChg>
      <pc:sldChg chg="addSp modSp add del modAnim">
        <pc:chgData name="Fanny SARRAIL-BRASSENS" userId="8c44ab4c-a039-4184-942b-c2a25122c8eb" providerId="ADAL" clId="{32967724-BBB1-4D69-BE77-7906729F5A46}" dt="2020-11-12T15:38:41.290" v="7147" actId="2696"/>
        <pc:sldMkLst>
          <pc:docMk/>
          <pc:sldMk cId="1306959265" sldId="273"/>
        </pc:sldMkLst>
        <pc:spChg chg="mod">
          <ac:chgData name="Fanny SARRAIL-BRASSENS" userId="8c44ab4c-a039-4184-942b-c2a25122c8eb" providerId="ADAL" clId="{32967724-BBB1-4D69-BE77-7906729F5A46}" dt="2020-11-09T18:18:47.869" v="3599" actId="207"/>
          <ac:spMkLst>
            <pc:docMk/>
            <pc:sldMk cId="1306959265" sldId="273"/>
            <ac:spMk id="36" creationId="{74D2CFC0-72BE-604A-8013-2BE71A35C296}"/>
          </ac:spMkLst>
        </pc:spChg>
        <pc:spChg chg="mod">
          <ac:chgData name="Fanny SARRAIL-BRASSENS" userId="8c44ab4c-a039-4184-942b-c2a25122c8eb" providerId="ADAL" clId="{32967724-BBB1-4D69-BE77-7906729F5A46}" dt="2020-11-09T18:18:50.858" v="3600" actId="207"/>
          <ac:spMkLst>
            <pc:docMk/>
            <pc:sldMk cId="1306959265" sldId="273"/>
            <ac:spMk id="74" creationId="{7A395855-C652-804D-90D9-7135B87B9281}"/>
          </ac:spMkLst>
        </pc:spChg>
        <pc:spChg chg="mod">
          <ac:chgData name="Fanny SARRAIL-BRASSENS" userId="8c44ab4c-a039-4184-942b-c2a25122c8eb" providerId="ADAL" clId="{32967724-BBB1-4D69-BE77-7906729F5A46}" dt="2020-11-09T18:00:04.725" v="3522" actId="1076"/>
          <ac:spMkLst>
            <pc:docMk/>
            <pc:sldMk cId="1306959265" sldId="273"/>
            <ac:spMk id="89" creationId="{65059E04-A6D4-4C6E-A8EA-3868301454DE}"/>
          </ac:spMkLst>
        </pc:spChg>
        <pc:spChg chg="mod ord">
          <ac:chgData name="Fanny SARRAIL-BRASSENS" userId="8c44ab4c-a039-4184-942b-c2a25122c8eb" providerId="ADAL" clId="{32967724-BBB1-4D69-BE77-7906729F5A46}" dt="2020-11-09T18:10:14.186" v="3588" actId="14100"/>
          <ac:spMkLst>
            <pc:docMk/>
            <pc:sldMk cId="1306959265" sldId="273"/>
            <ac:spMk id="97" creationId="{94AE4DDA-101B-3349-8B80-391BB0A871C4}"/>
          </ac:spMkLst>
        </pc:spChg>
        <pc:spChg chg="mod">
          <ac:chgData name="Fanny SARRAIL-BRASSENS" userId="8c44ab4c-a039-4184-942b-c2a25122c8eb" providerId="ADAL" clId="{32967724-BBB1-4D69-BE77-7906729F5A46}" dt="2020-11-09T18:09:18.969" v="3581" actId="207"/>
          <ac:spMkLst>
            <pc:docMk/>
            <pc:sldMk cId="1306959265" sldId="273"/>
            <ac:spMk id="98" creationId="{395636F8-CD00-1740-93CF-878BF7A14FBF}"/>
          </ac:spMkLst>
        </pc:spChg>
        <pc:spChg chg="mod">
          <ac:chgData name="Fanny SARRAIL-BRASSENS" userId="8c44ab4c-a039-4184-942b-c2a25122c8eb" providerId="ADAL" clId="{32967724-BBB1-4D69-BE77-7906729F5A46}" dt="2020-11-09T18:09:04.342" v="3579" actId="207"/>
          <ac:spMkLst>
            <pc:docMk/>
            <pc:sldMk cId="1306959265" sldId="273"/>
            <ac:spMk id="99" creationId="{18A4DFA7-ED16-634F-ACDD-9745C5CD0625}"/>
          </ac:spMkLst>
        </pc:spChg>
        <pc:spChg chg="mod">
          <ac:chgData name="Fanny SARRAIL-BRASSENS" userId="8c44ab4c-a039-4184-942b-c2a25122c8eb" providerId="ADAL" clId="{32967724-BBB1-4D69-BE77-7906729F5A46}" dt="2020-11-09T18:09:43.361" v="3584" actId="1037"/>
          <ac:spMkLst>
            <pc:docMk/>
            <pc:sldMk cId="1306959265" sldId="273"/>
            <ac:spMk id="100" creationId="{750F98AA-B7DF-BF40-B1E0-6504D5F29EEE}"/>
          </ac:spMkLst>
        </pc:spChg>
        <pc:spChg chg="mod">
          <ac:chgData name="Fanny SARRAIL-BRASSENS" userId="8c44ab4c-a039-4184-942b-c2a25122c8eb" providerId="ADAL" clId="{32967724-BBB1-4D69-BE77-7906729F5A46}" dt="2020-11-09T18:04:49.485" v="3539" actId="1076"/>
          <ac:spMkLst>
            <pc:docMk/>
            <pc:sldMk cId="1306959265" sldId="273"/>
            <ac:spMk id="101" creationId="{682847C6-5CE9-5843-9D2C-38ADEC116F8B}"/>
          </ac:spMkLst>
        </pc:spChg>
        <pc:spChg chg="mod">
          <ac:chgData name="Fanny SARRAIL-BRASSENS" userId="8c44ab4c-a039-4184-942b-c2a25122c8eb" providerId="ADAL" clId="{32967724-BBB1-4D69-BE77-7906729F5A46}" dt="2020-11-09T18:09:35.299" v="3583" actId="207"/>
          <ac:spMkLst>
            <pc:docMk/>
            <pc:sldMk cId="1306959265" sldId="273"/>
            <ac:spMk id="102" creationId="{9879F235-5CE4-7349-958D-CD8F3BF97347}"/>
          </ac:spMkLst>
        </pc:spChg>
        <pc:spChg chg="mod">
          <ac:chgData name="Fanny SARRAIL-BRASSENS" userId="8c44ab4c-a039-4184-942b-c2a25122c8eb" providerId="ADAL" clId="{32967724-BBB1-4D69-BE77-7906729F5A46}" dt="2020-11-09T18:06:47.295" v="3558" actId="1076"/>
          <ac:spMkLst>
            <pc:docMk/>
            <pc:sldMk cId="1306959265" sldId="273"/>
            <ac:spMk id="103" creationId="{C568241B-2BD7-5041-AE34-82101EBF4547}"/>
          </ac:spMkLst>
        </pc:spChg>
        <pc:spChg chg="add mod ord">
          <ac:chgData name="Fanny SARRAIL-BRASSENS" userId="8c44ab4c-a039-4184-942b-c2a25122c8eb" providerId="ADAL" clId="{32967724-BBB1-4D69-BE77-7906729F5A46}" dt="2020-11-09T18:07:08.478" v="3562" actId="167"/>
          <ac:spMkLst>
            <pc:docMk/>
            <pc:sldMk cId="1306959265" sldId="273"/>
            <ac:spMk id="107" creationId="{D6FCA111-20D1-4C04-90B5-D042A9D023D1}"/>
          </ac:spMkLst>
        </pc:spChg>
        <pc:spChg chg="add mod ord">
          <ac:chgData name="Fanny SARRAIL-BRASSENS" userId="8c44ab4c-a039-4184-942b-c2a25122c8eb" providerId="ADAL" clId="{32967724-BBB1-4D69-BE77-7906729F5A46}" dt="2020-11-09T18:07:58.243" v="3568" actId="167"/>
          <ac:spMkLst>
            <pc:docMk/>
            <pc:sldMk cId="1306959265" sldId="273"/>
            <ac:spMk id="108" creationId="{FF423AB7-B25F-4FF2-973E-2DAD98846038}"/>
          </ac:spMkLst>
        </pc:spChg>
        <pc:spChg chg="add mod ord">
          <ac:chgData name="Fanny SARRAIL-BRASSENS" userId="8c44ab4c-a039-4184-942b-c2a25122c8eb" providerId="ADAL" clId="{32967724-BBB1-4D69-BE77-7906729F5A46}" dt="2020-11-09T18:08:20.366" v="3572" actId="167"/>
          <ac:spMkLst>
            <pc:docMk/>
            <pc:sldMk cId="1306959265" sldId="273"/>
            <ac:spMk id="109" creationId="{88E62C37-D93D-4154-83CB-E5FD5EB8547E}"/>
          </ac:spMkLst>
        </pc:spChg>
        <pc:spChg chg="add mod ord">
          <ac:chgData name="Fanny SARRAIL-BRASSENS" userId="8c44ab4c-a039-4184-942b-c2a25122c8eb" providerId="ADAL" clId="{32967724-BBB1-4D69-BE77-7906729F5A46}" dt="2020-11-09T18:08:40.969" v="3576" actId="167"/>
          <ac:spMkLst>
            <pc:docMk/>
            <pc:sldMk cId="1306959265" sldId="273"/>
            <ac:spMk id="110" creationId="{D5F5BF60-9461-4B40-9D77-B220E084C83E}"/>
          </ac:spMkLst>
        </pc:spChg>
        <pc:spChg chg="add mod">
          <ac:chgData name="Fanny SARRAIL-BRASSENS" userId="8c44ab4c-a039-4184-942b-c2a25122c8eb" providerId="ADAL" clId="{32967724-BBB1-4D69-BE77-7906729F5A46}" dt="2020-11-09T18:10:31.736" v="3592" actId="1076"/>
          <ac:spMkLst>
            <pc:docMk/>
            <pc:sldMk cId="1306959265" sldId="273"/>
            <ac:spMk id="111" creationId="{8DC208CD-6CA7-4A7D-9D4F-9118D073FF3A}"/>
          </ac:spMkLst>
        </pc:spChg>
        <pc:grpChg chg="mod">
          <ac:chgData name="Fanny SARRAIL-BRASSENS" userId="8c44ab4c-a039-4184-942b-c2a25122c8eb" providerId="ADAL" clId="{32967724-BBB1-4D69-BE77-7906729F5A46}" dt="2020-11-09T18:05:29.143" v="3546" actId="207"/>
          <ac:grpSpMkLst>
            <pc:docMk/>
            <pc:sldMk cId="1306959265" sldId="273"/>
            <ac:grpSpMk id="2" creationId="{C5637952-2005-F045-9C0E-1AF907C91D61}"/>
          </ac:grpSpMkLst>
        </pc:grpChg>
        <pc:grpChg chg="mod">
          <ac:chgData name="Fanny SARRAIL-BRASSENS" userId="8c44ab4c-a039-4184-942b-c2a25122c8eb" providerId="ADAL" clId="{32967724-BBB1-4D69-BE77-7906729F5A46}" dt="2020-11-09T18:05:27.048" v="3545" actId="207"/>
          <ac:grpSpMkLst>
            <pc:docMk/>
            <pc:sldMk cId="1306959265" sldId="273"/>
            <ac:grpSpMk id="3" creationId="{A8364B2A-C851-A44E-9AA9-6AE942F42B91}"/>
          </ac:grpSpMkLst>
        </pc:grpChg>
        <pc:grpChg chg="mod">
          <ac:chgData name="Fanny SARRAIL-BRASSENS" userId="8c44ab4c-a039-4184-942b-c2a25122c8eb" providerId="ADAL" clId="{32967724-BBB1-4D69-BE77-7906729F5A46}" dt="2020-11-09T18:05:24.008" v="3544" actId="207"/>
          <ac:grpSpMkLst>
            <pc:docMk/>
            <pc:sldMk cId="1306959265" sldId="273"/>
            <ac:grpSpMk id="4" creationId="{839B21D2-B734-1949-9322-B5B6384C56F9}"/>
          </ac:grpSpMkLst>
        </pc:grpChg>
        <pc:grpChg chg="mod">
          <ac:chgData name="Fanny SARRAIL-BRASSENS" userId="8c44ab4c-a039-4184-942b-c2a25122c8eb" providerId="ADAL" clId="{32967724-BBB1-4D69-BE77-7906729F5A46}" dt="2020-11-09T18:04:58.068" v="3540" actId="207"/>
          <ac:grpSpMkLst>
            <pc:docMk/>
            <pc:sldMk cId="1306959265" sldId="273"/>
            <ac:grpSpMk id="80" creationId="{9F1A26BE-7D2A-684F-96D5-DCB3837BDF49}"/>
          </ac:grpSpMkLst>
        </pc:grpChg>
      </pc:sldChg>
      <pc:sldChg chg="addSp delSp modSp add modAnim">
        <pc:chgData name="Fanny SARRAIL-BRASSENS" userId="8c44ab4c-a039-4184-942b-c2a25122c8eb" providerId="ADAL" clId="{32967724-BBB1-4D69-BE77-7906729F5A46}" dt="2020-11-17T13:48:05.298" v="7426"/>
        <pc:sldMkLst>
          <pc:docMk/>
          <pc:sldMk cId="3952622953" sldId="273"/>
        </pc:sldMkLst>
        <pc:spChg chg="add mod">
          <ac:chgData name="Fanny SARRAIL-BRASSENS" userId="8c44ab4c-a039-4184-942b-c2a25122c8eb" providerId="ADAL" clId="{32967724-BBB1-4D69-BE77-7906729F5A46}" dt="2020-11-16T16:15:11.805" v="7385" actId="1076"/>
          <ac:spMkLst>
            <pc:docMk/>
            <pc:sldMk cId="3952622953" sldId="273"/>
            <ac:spMk id="5" creationId="{AE09760D-68B5-41D1-9804-B42E37920348}"/>
          </ac:spMkLst>
        </pc:spChg>
        <pc:spChg chg="mod">
          <ac:chgData name="Fanny SARRAIL-BRASSENS" userId="8c44ab4c-a039-4184-942b-c2a25122c8eb" providerId="ADAL" clId="{32967724-BBB1-4D69-BE77-7906729F5A46}" dt="2020-11-12T15:41:10.698" v="7191" actId="207"/>
          <ac:spMkLst>
            <pc:docMk/>
            <pc:sldMk cId="3952622953" sldId="273"/>
            <ac:spMk id="100" creationId="{750F98AA-B7DF-BF40-B1E0-6504D5F29EEE}"/>
          </ac:spMkLst>
        </pc:spChg>
        <pc:spChg chg="mod">
          <ac:chgData name="Fanny SARRAIL-BRASSENS" userId="8c44ab4c-a039-4184-942b-c2a25122c8eb" providerId="ADAL" clId="{32967724-BBB1-4D69-BE77-7906729F5A46}" dt="2020-11-12T15:40:56.739" v="7189" actId="20577"/>
          <ac:spMkLst>
            <pc:docMk/>
            <pc:sldMk cId="3952622953" sldId="273"/>
            <ac:spMk id="102" creationId="{9879F235-5CE4-7349-958D-CD8F3BF97347}"/>
          </ac:spMkLst>
        </pc:spChg>
        <pc:spChg chg="del">
          <ac:chgData name="Fanny SARRAIL-BRASSENS" userId="8c44ab4c-a039-4184-942b-c2a25122c8eb" providerId="ADAL" clId="{32967724-BBB1-4D69-BE77-7906729F5A46}" dt="2020-11-12T15:40:28.502" v="7166" actId="478"/>
          <ac:spMkLst>
            <pc:docMk/>
            <pc:sldMk cId="3952622953" sldId="273"/>
            <ac:spMk id="111" creationId="{8DC208CD-6CA7-4A7D-9D4F-9118D073FF3A}"/>
          </ac:spMkLst>
        </pc:spChg>
        <pc:picChg chg="add mod">
          <ac:chgData name="Fanny SARRAIL-BRASSENS" userId="8c44ab4c-a039-4184-942b-c2a25122c8eb" providerId="ADAL" clId="{32967724-BBB1-4D69-BE77-7906729F5A46}" dt="2020-11-12T15:39:20.888" v="7152" actId="1076"/>
          <ac:picMkLst>
            <pc:docMk/>
            <pc:sldMk cId="3952622953" sldId="273"/>
            <ac:picMk id="112" creationId="{88CC94C9-7C98-42BA-BD4F-9C1F018484B1}"/>
          </ac:picMkLst>
        </pc:picChg>
      </pc:sldChg>
      <pc:sldChg chg="addSp delSp modSp add del ord addAnim delAnim modAnim">
        <pc:chgData name="Fanny SARRAIL-BRASSENS" userId="8c44ab4c-a039-4184-942b-c2a25122c8eb" providerId="ADAL" clId="{32967724-BBB1-4D69-BE77-7906729F5A46}" dt="2020-11-12T15:41:58.727" v="7197" actId="2696"/>
        <pc:sldMkLst>
          <pc:docMk/>
          <pc:sldMk cId="3617084143" sldId="277"/>
        </pc:sldMkLst>
        <pc:spChg chg="del">
          <ac:chgData name="Fanny SARRAIL-BRASSENS" userId="8c44ab4c-a039-4184-942b-c2a25122c8eb" providerId="ADAL" clId="{32967724-BBB1-4D69-BE77-7906729F5A46}" dt="2020-11-09T17:42:24.558" v="3245" actId="478"/>
          <ac:spMkLst>
            <pc:docMk/>
            <pc:sldMk cId="3617084143" sldId="277"/>
            <ac:spMk id="2" creationId="{FE0E2D80-A98D-FA42-A60E-5EBA8E7754F0}"/>
          </ac:spMkLst>
        </pc:spChg>
        <pc:spChg chg="mod">
          <ac:chgData name="Fanny SARRAIL-BRASSENS" userId="8c44ab4c-a039-4184-942b-c2a25122c8eb" providerId="ADAL" clId="{32967724-BBB1-4D69-BE77-7906729F5A46}" dt="2020-11-09T17:43:21.656" v="3253" actId="1076"/>
          <ac:spMkLst>
            <pc:docMk/>
            <pc:sldMk cId="3617084143" sldId="277"/>
            <ac:spMk id="3" creationId="{7C8006D2-66D6-5B42-B961-D409F4AFE509}"/>
          </ac:spMkLst>
        </pc:spChg>
        <pc:spChg chg="mod">
          <ac:chgData name="Fanny SARRAIL-BRASSENS" userId="8c44ab4c-a039-4184-942b-c2a25122c8eb" providerId="ADAL" clId="{32967724-BBB1-4D69-BE77-7906729F5A46}" dt="2020-11-09T17:45:54.963" v="3278" actId="1076"/>
          <ac:spMkLst>
            <pc:docMk/>
            <pc:sldMk cId="3617084143" sldId="277"/>
            <ac:spMk id="6" creationId="{7203A63C-BBE9-0247-9868-E1F6C9626BFB}"/>
          </ac:spMkLst>
        </pc:spChg>
        <pc:spChg chg="add mod">
          <ac:chgData name="Fanny SARRAIL-BRASSENS" userId="8c44ab4c-a039-4184-942b-c2a25122c8eb" providerId="ADAL" clId="{32967724-BBB1-4D69-BE77-7906729F5A46}" dt="2020-11-09T17:54:29.251" v="3398" actId="115"/>
          <ac:spMkLst>
            <pc:docMk/>
            <pc:sldMk cId="3617084143" sldId="277"/>
            <ac:spMk id="13" creationId="{5B30BE07-AF08-435E-B81A-6536D7CB750B}"/>
          </ac:spMkLst>
        </pc:spChg>
        <pc:spChg chg="add mod">
          <ac:chgData name="Fanny SARRAIL-BRASSENS" userId="8c44ab4c-a039-4184-942b-c2a25122c8eb" providerId="ADAL" clId="{32967724-BBB1-4D69-BE77-7906729F5A46}" dt="2020-11-09T17:48:05.080" v="3297" actId="1076"/>
          <ac:spMkLst>
            <pc:docMk/>
            <pc:sldMk cId="3617084143" sldId="277"/>
            <ac:spMk id="14" creationId="{8F34A7B3-5C1E-480E-89F0-67368DDD3299}"/>
          </ac:spMkLst>
        </pc:spChg>
        <pc:spChg chg="add mod">
          <ac:chgData name="Fanny SARRAIL-BRASSENS" userId="8c44ab4c-a039-4184-942b-c2a25122c8eb" providerId="ADAL" clId="{32967724-BBB1-4D69-BE77-7906729F5A46}" dt="2020-11-09T17:51:11.902" v="3371" actId="14100"/>
          <ac:spMkLst>
            <pc:docMk/>
            <pc:sldMk cId="3617084143" sldId="277"/>
            <ac:spMk id="18" creationId="{D693CDD9-06C9-445A-96A0-87FF1FE2E1E5}"/>
          </ac:spMkLst>
        </pc:spChg>
        <pc:spChg chg="add mod">
          <ac:chgData name="Fanny SARRAIL-BRASSENS" userId="8c44ab4c-a039-4184-942b-c2a25122c8eb" providerId="ADAL" clId="{32967724-BBB1-4D69-BE77-7906729F5A46}" dt="2020-11-09T18:30:43.422" v="3772" actId="1076"/>
          <ac:spMkLst>
            <pc:docMk/>
            <pc:sldMk cId="3617084143" sldId="277"/>
            <ac:spMk id="20" creationId="{4EAA2A8E-AED8-486B-8EF0-9CA6A074E9DE}"/>
          </ac:spMkLst>
        </pc:spChg>
        <pc:spChg chg="mod">
          <ac:chgData name="Fanny SARRAIL-BRASSENS" userId="8c44ab4c-a039-4184-942b-c2a25122c8eb" providerId="ADAL" clId="{32967724-BBB1-4D69-BE77-7906729F5A46}" dt="2020-11-09T18:18:24.683" v="3598" actId="207"/>
          <ac:spMkLst>
            <pc:docMk/>
            <pc:sldMk cId="3617084143" sldId="277"/>
            <ac:spMk id="42" creationId="{47481CBD-8672-2643-AC09-73BED25382E3}"/>
          </ac:spMkLst>
        </pc:spChg>
        <pc:spChg chg="mod">
          <ac:chgData name="Fanny SARRAIL-BRASSENS" userId="8c44ab4c-a039-4184-942b-c2a25122c8eb" providerId="ADAL" clId="{32967724-BBB1-4D69-BE77-7906729F5A46}" dt="2020-11-09T18:18:17.906" v="3596" actId="207"/>
          <ac:spMkLst>
            <pc:docMk/>
            <pc:sldMk cId="3617084143" sldId="277"/>
            <ac:spMk id="43" creationId="{C10D99FC-0BB8-BF49-AF0E-506D2BF66F23}"/>
          </ac:spMkLst>
        </pc:spChg>
        <pc:spChg chg="add mod">
          <ac:chgData name="Fanny SARRAIL-BRASSENS" userId="8c44ab4c-a039-4184-942b-c2a25122c8eb" providerId="ADAL" clId="{32967724-BBB1-4D69-BE77-7906729F5A46}" dt="2020-11-09T17:48:43.651" v="3308" actId="6549"/>
          <ac:spMkLst>
            <pc:docMk/>
            <pc:sldMk cId="3617084143" sldId="277"/>
            <ac:spMk id="46" creationId="{E68F9720-E1D4-45C6-82A7-3B80FA989736}"/>
          </ac:spMkLst>
        </pc:spChg>
        <pc:spChg chg="add mod">
          <ac:chgData name="Fanny SARRAIL-BRASSENS" userId="8c44ab4c-a039-4184-942b-c2a25122c8eb" providerId="ADAL" clId="{32967724-BBB1-4D69-BE77-7906729F5A46}" dt="2020-11-09T17:47:59.955" v="3296" actId="14100"/>
          <ac:spMkLst>
            <pc:docMk/>
            <pc:sldMk cId="3617084143" sldId="277"/>
            <ac:spMk id="50" creationId="{391D5126-772B-45F9-96C6-255C9073F4D5}"/>
          </ac:spMkLst>
        </pc:spChg>
        <pc:spChg chg="mod">
          <ac:chgData name="Fanny SARRAIL-BRASSENS" userId="8c44ab4c-a039-4184-942b-c2a25122c8eb" providerId="ADAL" clId="{32967724-BBB1-4D69-BE77-7906729F5A46}" dt="2020-11-09T18:18:21.220" v="3597" actId="207"/>
          <ac:spMkLst>
            <pc:docMk/>
            <pc:sldMk cId="3617084143" sldId="277"/>
            <ac:spMk id="55" creationId="{24B2DB25-A53F-D54E-B53D-60E111344692}"/>
          </ac:spMkLst>
        </pc:spChg>
        <pc:spChg chg="mod">
          <ac:chgData name="Fanny SARRAIL-BRASSENS" userId="8c44ab4c-a039-4184-942b-c2a25122c8eb" providerId="ADAL" clId="{32967724-BBB1-4D69-BE77-7906729F5A46}" dt="2020-11-09T17:43:21.656" v="3253" actId="1076"/>
          <ac:spMkLst>
            <pc:docMk/>
            <pc:sldMk cId="3617084143" sldId="277"/>
            <ac:spMk id="56" creationId="{3C78CC66-6924-A442-93E9-F179AC311E48}"/>
          </ac:spMkLst>
        </pc:spChg>
        <pc:spChg chg="mod">
          <ac:chgData name="Fanny SARRAIL-BRASSENS" userId="8c44ab4c-a039-4184-942b-c2a25122c8eb" providerId="ADAL" clId="{32967724-BBB1-4D69-BE77-7906729F5A46}" dt="2020-11-09T17:48:49.782" v="3311" actId="20577"/>
          <ac:spMkLst>
            <pc:docMk/>
            <pc:sldMk cId="3617084143" sldId="277"/>
            <ac:spMk id="57" creationId="{99E8498A-0F8A-4543-AF66-FDAB4276171E}"/>
          </ac:spMkLst>
        </pc:spChg>
        <pc:spChg chg="mod">
          <ac:chgData name="Fanny SARRAIL-BRASSENS" userId="8c44ab4c-a039-4184-942b-c2a25122c8eb" providerId="ADAL" clId="{32967724-BBB1-4D69-BE77-7906729F5A46}" dt="2020-11-09T17:48:53.257" v="3314" actId="20577"/>
          <ac:spMkLst>
            <pc:docMk/>
            <pc:sldMk cId="3617084143" sldId="277"/>
            <ac:spMk id="58" creationId="{EFA36AAD-45E2-4744-844D-81C55F729E4B}"/>
          </ac:spMkLst>
        </pc:spChg>
        <pc:spChg chg="mod">
          <ac:chgData name="Fanny SARRAIL-BRASSENS" userId="8c44ab4c-a039-4184-942b-c2a25122c8eb" providerId="ADAL" clId="{32967724-BBB1-4D69-BE77-7906729F5A46}" dt="2020-11-09T17:55:02.166" v="3401" actId="1037"/>
          <ac:spMkLst>
            <pc:docMk/>
            <pc:sldMk cId="3617084143" sldId="277"/>
            <ac:spMk id="59" creationId="{BA996C36-FEC8-CF47-A160-55A23CC34C8C}"/>
          </ac:spMkLst>
        </pc:spChg>
        <pc:spChg chg="add mod">
          <ac:chgData name="Fanny SARRAIL-BRASSENS" userId="8c44ab4c-a039-4184-942b-c2a25122c8eb" providerId="ADAL" clId="{32967724-BBB1-4D69-BE77-7906729F5A46}" dt="2020-11-09T18:30:56.034" v="3774" actId="1076"/>
          <ac:spMkLst>
            <pc:docMk/>
            <pc:sldMk cId="3617084143" sldId="277"/>
            <ac:spMk id="61" creationId="{578D301A-ED32-49AB-B969-63FE678778C0}"/>
          </ac:spMkLst>
        </pc:spChg>
        <pc:spChg chg="add mod">
          <ac:chgData name="Fanny SARRAIL-BRASSENS" userId="8c44ab4c-a039-4184-942b-c2a25122c8eb" providerId="ADAL" clId="{32967724-BBB1-4D69-BE77-7906729F5A46}" dt="2020-11-09T18:30:56.034" v="3774" actId="1076"/>
          <ac:spMkLst>
            <pc:docMk/>
            <pc:sldMk cId="3617084143" sldId="277"/>
            <ac:spMk id="62" creationId="{F17EF6D4-0423-458C-8809-9867E8432EC0}"/>
          </ac:spMkLst>
        </pc:spChg>
        <pc:spChg chg="mod">
          <ac:chgData name="Fanny SARRAIL-BRASSENS" userId="8c44ab4c-a039-4184-942b-c2a25122c8eb" providerId="ADAL" clId="{32967724-BBB1-4D69-BE77-7906729F5A46}" dt="2020-11-09T17:55:08.200" v="3404" actId="1037"/>
          <ac:spMkLst>
            <pc:docMk/>
            <pc:sldMk cId="3617084143" sldId="277"/>
            <ac:spMk id="69" creationId="{EA37EE69-BDB7-334B-A516-7824B41D547B}"/>
          </ac:spMkLst>
        </pc:spChg>
        <pc:spChg chg="add del mod">
          <ac:chgData name="Fanny SARRAIL-BRASSENS" userId="8c44ab4c-a039-4184-942b-c2a25122c8eb" providerId="ADAL" clId="{32967724-BBB1-4D69-BE77-7906729F5A46}" dt="2020-11-09T17:48:38.121" v="3307" actId="1076"/>
          <ac:spMkLst>
            <pc:docMk/>
            <pc:sldMk cId="3617084143" sldId="277"/>
            <ac:spMk id="70" creationId="{8D6A9B8C-2CC0-2048-BBE2-1C804FFABDFC}"/>
          </ac:spMkLst>
        </pc:spChg>
        <pc:spChg chg="del mod">
          <ac:chgData name="Fanny SARRAIL-BRASSENS" userId="8c44ab4c-a039-4184-942b-c2a25122c8eb" providerId="ADAL" clId="{32967724-BBB1-4D69-BE77-7906729F5A46}" dt="2020-11-09T17:48:12.586" v="3298" actId="478"/>
          <ac:spMkLst>
            <pc:docMk/>
            <pc:sldMk cId="3617084143" sldId="277"/>
            <ac:spMk id="71" creationId="{33111820-03A2-344F-9234-CB234AAE2603}"/>
          </ac:spMkLst>
        </pc:spChg>
        <pc:spChg chg="mod">
          <ac:chgData name="Fanny SARRAIL-BRASSENS" userId="8c44ab4c-a039-4184-942b-c2a25122c8eb" providerId="ADAL" clId="{32967724-BBB1-4D69-BE77-7906729F5A46}" dt="2020-11-09T17:47:26.701" v="3289" actId="14100"/>
          <ac:spMkLst>
            <pc:docMk/>
            <pc:sldMk cId="3617084143" sldId="277"/>
            <ac:spMk id="97" creationId="{A2B1C5F4-F844-AD4A-B755-C301C61A1CF6}"/>
          </ac:spMkLst>
        </pc:spChg>
        <pc:spChg chg="mod">
          <ac:chgData name="Fanny SARRAIL-BRASSENS" userId="8c44ab4c-a039-4184-942b-c2a25122c8eb" providerId="ADAL" clId="{32967724-BBB1-4D69-BE77-7906729F5A46}" dt="2020-11-09T17:52:07.913" v="3383" actId="1037"/>
          <ac:spMkLst>
            <pc:docMk/>
            <pc:sldMk cId="3617084143" sldId="277"/>
            <ac:spMk id="99" creationId="{0F88FD7A-D751-9546-80DB-F52810B18D42}"/>
          </ac:spMkLst>
        </pc:spChg>
        <pc:spChg chg="mod">
          <ac:chgData name="Fanny SARRAIL-BRASSENS" userId="8c44ab4c-a039-4184-942b-c2a25122c8eb" providerId="ADAL" clId="{32967724-BBB1-4D69-BE77-7906729F5A46}" dt="2020-11-09T17:47:23.395" v="3288" actId="14100"/>
          <ac:spMkLst>
            <pc:docMk/>
            <pc:sldMk cId="3617084143" sldId="277"/>
            <ac:spMk id="101" creationId="{2E5E12B5-E0ED-A244-B149-D59572ED8E28}"/>
          </ac:spMkLst>
        </pc:spChg>
        <pc:spChg chg="mod">
          <ac:chgData name="Fanny SARRAIL-BRASSENS" userId="8c44ab4c-a039-4184-942b-c2a25122c8eb" providerId="ADAL" clId="{32967724-BBB1-4D69-BE77-7906729F5A46}" dt="2020-11-09T17:53:36.014" v="3396" actId="14100"/>
          <ac:spMkLst>
            <pc:docMk/>
            <pc:sldMk cId="3617084143" sldId="277"/>
            <ac:spMk id="102" creationId="{406FF6D3-7E87-AE4B-9279-0831F5F4A000}"/>
          </ac:spMkLst>
        </pc:spChg>
        <pc:spChg chg="add del mod">
          <ac:chgData name="Fanny SARRAIL-BRASSENS" userId="8c44ab4c-a039-4184-942b-c2a25122c8eb" providerId="ADAL" clId="{32967724-BBB1-4D69-BE77-7906729F5A46}" dt="2020-11-09T17:52:18.138" v="3385" actId="478"/>
          <ac:spMkLst>
            <pc:docMk/>
            <pc:sldMk cId="3617084143" sldId="277"/>
            <ac:spMk id="104" creationId="{6E65B4C2-E698-074D-9A1C-EFB1358D97D4}"/>
          </ac:spMkLst>
        </pc:spChg>
        <pc:spChg chg="mod">
          <ac:chgData name="Fanny SARRAIL-BRASSENS" userId="8c44ab4c-a039-4184-942b-c2a25122c8eb" providerId="ADAL" clId="{32967724-BBB1-4D69-BE77-7906729F5A46}" dt="2020-11-09T17:53:02.417" v="3390" actId="14100"/>
          <ac:spMkLst>
            <pc:docMk/>
            <pc:sldMk cId="3617084143" sldId="277"/>
            <ac:spMk id="105" creationId="{D27F090F-81F9-694E-8DF5-5C527BE83A46}"/>
          </ac:spMkLst>
        </pc:spChg>
        <pc:spChg chg="del mod">
          <ac:chgData name="Fanny SARRAIL-BRASSENS" userId="8c44ab4c-a039-4184-942b-c2a25122c8eb" providerId="ADAL" clId="{32967724-BBB1-4D69-BE77-7906729F5A46}" dt="2020-11-09T17:51:40.746" v="3379" actId="478"/>
          <ac:spMkLst>
            <pc:docMk/>
            <pc:sldMk cId="3617084143" sldId="277"/>
            <ac:spMk id="110" creationId="{35492777-F168-A44C-8AEF-6A87F57A9D8C}"/>
          </ac:spMkLst>
        </pc:spChg>
        <pc:spChg chg="del mod">
          <ac:chgData name="Fanny SARRAIL-BRASSENS" userId="8c44ab4c-a039-4184-942b-c2a25122c8eb" providerId="ADAL" clId="{32967724-BBB1-4D69-BE77-7906729F5A46}" dt="2020-11-09T17:52:23.080" v="3386" actId="478"/>
          <ac:spMkLst>
            <pc:docMk/>
            <pc:sldMk cId="3617084143" sldId="277"/>
            <ac:spMk id="111" creationId="{90758619-1ED6-5840-A8DC-3722D0AD6079}"/>
          </ac:spMkLst>
        </pc:spChg>
        <pc:spChg chg="add del mod">
          <ac:chgData name="Fanny SARRAIL-BRASSENS" userId="8c44ab4c-a039-4184-942b-c2a25122c8eb" providerId="ADAL" clId="{32967724-BBB1-4D69-BE77-7906729F5A46}" dt="2020-11-09T17:48:32.043" v="3306" actId="478"/>
          <ac:spMkLst>
            <pc:docMk/>
            <pc:sldMk cId="3617084143" sldId="277"/>
            <ac:spMk id="112" creationId="{6BE263E7-FB02-7148-81E1-52FC89ED387D}"/>
          </ac:spMkLst>
        </pc:spChg>
        <pc:grpChg chg="mod">
          <ac:chgData name="Fanny SARRAIL-BRASSENS" userId="8c44ab4c-a039-4184-942b-c2a25122c8eb" providerId="ADAL" clId="{32967724-BBB1-4D69-BE77-7906729F5A46}" dt="2020-11-09T17:45:47.023" v="3276" actId="1076"/>
          <ac:grpSpMkLst>
            <pc:docMk/>
            <pc:sldMk cId="3617084143" sldId="277"/>
            <ac:grpSpMk id="41" creationId="{6FD1162D-46C8-5346-8C0B-575C711100CC}"/>
          </ac:grpSpMkLst>
        </pc:grpChg>
        <pc:grpChg chg="del mod">
          <ac:chgData name="Fanny SARRAIL-BRASSENS" userId="8c44ab4c-a039-4184-942b-c2a25122c8eb" providerId="ADAL" clId="{32967724-BBB1-4D69-BE77-7906729F5A46}" dt="2020-11-09T17:52:25.406" v="3387" actId="478"/>
          <ac:grpSpMkLst>
            <pc:docMk/>
            <pc:sldMk cId="3617084143" sldId="277"/>
            <ac:grpSpMk id="106" creationId="{291678D9-3012-BF4B-A783-8E692F77163A}"/>
          </ac:grpSpMkLst>
        </pc:grpChg>
        <pc:cxnChg chg="add mod">
          <ac:chgData name="Fanny SARRAIL-BRASSENS" userId="8c44ab4c-a039-4184-942b-c2a25122c8eb" providerId="ADAL" clId="{32967724-BBB1-4D69-BE77-7906729F5A46}" dt="2020-11-09T17:55:19.690" v="3406" actId="14100"/>
          <ac:cxnSpMkLst>
            <pc:docMk/>
            <pc:sldMk cId="3617084143" sldId="277"/>
            <ac:cxnSpMk id="60" creationId="{2B45D571-DC09-4A09-81E3-6A326B7E6449}"/>
          </ac:cxnSpMkLst>
        </pc:cxnChg>
        <pc:cxnChg chg="mod">
          <ac:chgData name="Fanny SARRAIL-BRASSENS" userId="8c44ab4c-a039-4184-942b-c2a25122c8eb" providerId="ADAL" clId="{32967724-BBB1-4D69-BE77-7906729F5A46}" dt="2020-11-09T17:44:59.083" v="3267" actId="14100"/>
          <ac:cxnSpMkLst>
            <pc:docMk/>
            <pc:sldMk cId="3617084143" sldId="277"/>
            <ac:cxnSpMk id="113" creationId="{A92A3B7F-8FB8-F24C-B991-70CC0ADA6995}"/>
          </ac:cxnSpMkLst>
        </pc:cxnChg>
        <pc:cxnChg chg="mod">
          <ac:chgData name="Fanny SARRAIL-BRASSENS" userId="8c44ab4c-a039-4184-942b-c2a25122c8eb" providerId="ADAL" clId="{32967724-BBB1-4D69-BE77-7906729F5A46}" dt="2020-11-09T17:47:26.701" v="3289" actId="14100"/>
          <ac:cxnSpMkLst>
            <pc:docMk/>
            <pc:sldMk cId="3617084143" sldId="277"/>
            <ac:cxnSpMk id="114" creationId="{0EFB01A5-6504-7B4B-A218-BD461BD41FFC}"/>
          </ac:cxnSpMkLst>
        </pc:cxnChg>
        <pc:cxnChg chg="mod">
          <ac:chgData name="Fanny SARRAIL-BRASSENS" userId="8c44ab4c-a039-4184-942b-c2a25122c8eb" providerId="ADAL" clId="{32967724-BBB1-4D69-BE77-7906729F5A46}" dt="2020-11-09T17:44:17.958" v="3258" actId="1076"/>
          <ac:cxnSpMkLst>
            <pc:docMk/>
            <pc:sldMk cId="3617084143" sldId="277"/>
            <ac:cxnSpMk id="115" creationId="{A1C03865-4F9B-E049-B8F5-C5EBEC222F01}"/>
          </ac:cxnSpMkLst>
        </pc:cxnChg>
        <pc:cxnChg chg="mod">
          <ac:chgData name="Fanny SARRAIL-BRASSENS" userId="8c44ab4c-a039-4184-942b-c2a25122c8eb" providerId="ADAL" clId="{32967724-BBB1-4D69-BE77-7906729F5A46}" dt="2020-11-09T17:44:03.060" v="3256" actId="1076"/>
          <ac:cxnSpMkLst>
            <pc:docMk/>
            <pc:sldMk cId="3617084143" sldId="277"/>
            <ac:cxnSpMk id="116" creationId="{581FCAA2-3E18-834C-8C35-C994324FDF35}"/>
          </ac:cxnSpMkLst>
        </pc:cxnChg>
      </pc:sldChg>
      <pc:sldChg chg="addSp delSp modSp add del delAnim modAnim">
        <pc:chgData name="Fanny SARRAIL-BRASSENS" userId="8c44ab4c-a039-4184-942b-c2a25122c8eb" providerId="ADAL" clId="{32967724-BBB1-4D69-BE77-7906729F5A46}" dt="2020-11-09T18:22:22.623" v="3634" actId="2696"/>
        <pc:sldMkLst>
          <pc:docMk/>
          <pc:sldMk cId="1040182170" sldId="278"/>
        </pc:sldMkLst>
        <pc:spChg chg="add del mod">
          <ac:chgData name="Fanny SARRAIL-BRASSENS" userId="8c44ab4c-a039-4184-942b-c2a25122c8eb" providerId="ADAL" clId="{32967724-BBB1-4D69-BE77-7906729F5A46}" dt="2020-11-09T18:21:00.920" v="3609" actId="478"/>
          <ac:spMkLst>
            <pc:docMk/>
            <pc:sldMk cId="1040182170" sldId="278"/>
            <ac:spMk id="2" creationId="{F909A086-B947-40E8-938C-67B1F681749F}"/>
          </ac:spMkLst>
        </pc:spChg>
        <pc:spChg chg="add del mod">
          <ac:chgData name="Fanny SARRAIL-BRASSENS" userId="8c44ab4c-a039-4184-942b-c2a25122c8eb" providerId="ADAL" clId="{32967724-BBB1-4D69-BE77-7906729F5A46}" dt="2020-11-09T18:21:02.833" v="3610" actId="478"/>
          <ac:spMkLst>
            <pc:docMk/>
            <pc:sldMk cId="1040182170" sldId="278"/>
            <ac:spMk id="3" creationId="{F06A39AF-E3DA-48A6-BA4C-9EF45262B9EA}"/>
          </ac:spMkLst>
        </pc:spChg>
        <pc:spChg chg="add mod ord">
          <ac:chgData name="Fanny SARRAIL-BRASSENS" userId="8c44ab4c-a039-4184-942b-c2a25122c8eb" providerId="ADAL" clId="{32967724-BBB1-4D69-BE77-7906729F5A46}" dt="2020-11-09T18:21:14.117" v="3614" actId="14100"/>
          <ac:spMkLst>
            <pc:docMk/>
            <pc:sldMk cId="1040182170" sldId="278"/>
            <ac:spMk id="4" creationId="{953AF704-55BD-4D0E-8D57-76D3CA809845}"/>
          </ac:spMkLst>
        </pc:spChg>
        <pc:spChg chg="del mod">
          <ac:chgData name="Fanny SARRAIL-BRASSENS" userId="8c44ab4c-a039-4184-942b-c2a25122c8eb" providerId="ADAL" clId="{32967724-BBB1-4D69-BE77-7906729F5A46}" dt="2020-11-09T18:21:23.237" v="3617"/>
          <ac:spMkLst>
            <pc:docMk/>
            <pc:sldMk cId="1040182170" sldId="278"/>
            <ac:spMk id="99" creationId="{2EEDA486-9816-104A-A6F8-C88DC5565EC9}"/>
          </ac:spMkLst>
        </pc:spChg>
        <pc:spChg chg="del mod">
          <ac:chgData name="Fanny SARRAIL-BRASSENS" userId="8c44ab4c-a039-4184-942b-c2a25122c8eb" providerId="ADAL" clId="{32967724-BBB1-4D69-BE77-7906729F5A46}" dt="2020-11-09T18:22:18.805" v="3633" actId="478"/>
          <ac:spMkLst>
            <pc:docMk/>
            <pc:sldMk cId="1040182170" sldId="278"/>
            <ac:spMk id="100" creationId="{CC986A6F-0C78-6A41-B7A7-2E71991F2256}"/>
          </ac:spMkLst>
        </pc:spChg>
      </pc:sldChg>
      <pc:sldChg chg="add del">
        <pc:chgData name="Fanny SARRAIL-BRASSENS" userId="8c44ab4c-a039-4184-942b-c2a25122c8eb" providerId="ADAL" clId="{32967724-BBB1-4D69-BE77-7906729F5A46}" dt="2020-11-12T15:41:42.399" v="7194" actId="2696"/>
        <pc:sldMkLst>
          <pc:docMk/>
          <pc:sldMk cId="3180140022" sldId="278"/>
        </pc:sldMkLst>
      </pc:sldChg>
      <pc:sldChg chg="addSp modSp add del">
        <pc:chgData name="Fanny SARRAIL-BRASSENS" userId="8c44ab4c-a039-4184-942b-c2a25122c8eb" providerId="ADAL" clId="{32967724-BBB1-4D69-BE77-7906729F5A46}" dt="2020-11-12T15:41:43.133" v="7195" actId="2696"/>
        <pc:sldMkLst>
          <pc:docMk/>
          <pc:sldMk cId="2142475029" sldId="279"/>
        </pc:sldMkLst>
        <pc:spChg chg="add mod">
          <ac:chgData name="Fanny SARRAIL-BRASSENS" userId="8c44ab4c-a039-4184-942b-c2a25122c8eb" providerId="ADAL" clId="{32967724-BBB1-4D69-BE77-7906729F5A46}" dt="2020-11-09T18:31:14.284" v="3796" actId="1076"/>
          <ac:spMkLst>
            <pc:docMk/>
            <pc:sldMk cId="2142475029" sldId="279"/>
            <ac:spMk id="9" creationId="{823EF4F0-C0AE-48FF-A26B-7B71B1AE5B9C}"/>
          </ac:spMkLst>
        </pc:spChg>
      </pc:sldChg>
      <pc:sldChg chg="addSp delSp modSp add">
        <pc:chgData name="Fanny SARRAIL-BRASSENS" userId="8c44ab4c-a039-4184-942b-c2a25122c8eb" providerId="ADAL" clId="{32967724-BBB1-4D69-BE77-7906729F5A46}" dt="2020-11-16T16:18:53.759" v="7425" actId="20577"/>
        <pc:sldMkLst>
          <pc:docMk/>
          <pc:sldMk cId="1297647419" sldId="280"/>
        </pc:sldMkLst>
        <pc:spChg chg="del">
          <ac:chgData name="Fanny SARRAIL-BRASSENS" userId="8c44ab4c-a039-4184-942b-c2a25122c8eb" providerId="ADAL" clId="{32967724-BBB1-4D69-BE77-7906729F5A46}" dt="2020-11-09T18:47:44.533" v="3798"/>
          <ac:spMkLst>
            <pc:docMk/>
            <pc:sldMk cId="1297647419" sldId="280"/>
            <ac:spMk id="2" creationId="{6AF67E5D-E29F-4629-8505-6820802431B2}"/>
          </ac:spMkLst>
        </pc:spChg>
        <pc:spChg chg="del">
          <ac:chgData name="Fanny SARRAIL-BRASSENS" userId="8c44ab4c-a039-4184-942b-c2a25122c8eb" providerId="ADAL" clId="{32967724-BBB1-4D69-BE77-7906729F5A46}" dt="2020-11-09T18:47:44.533" v="3798"/>
          <ac:spMkLst>
            <pc:docMk/>
            <pc:sldMk cId="1297647419" sldId="280"/>
            <ac:spMk id="3" creationId="{9AD7CFFD-88A3-420F-9FCB-3F42E1D887D5}"/>
          </ac:spMkLst>
        </pc:spChg>
        <pc:spChg chg="del">
          <ac:chgData name="Fanny SARRAIL-BRASSENS" userId="8c44ab4c-a039-4184-942b-c2a25122c8eb" providerId="ADAL" clId="{32967724-BBB1-4D69-BE77-7906729F5A46}" dt="2020-11-09T18:47:44.533" v="3798"/>
          <ac:spMkLst>
            <pc:docMk/>
            <pc:sldMk cId="1297647419" sldId="280"/>
            <ac:spMk id="4" creationId="{AC7A47D2-31A7-404E-A379-A25CE6BBDFC7}"/>
          </ac:spMkLst>
        </pc:spChg>
        <pc:spChg chg="add del mod">
          <ac:chgData name="Fanny SARRAIL-BRASSENS" userId="8c44ab4c-a039-4184-942b-c2a25122c8eb" providerId="ADAL" clId="{32967724-BBB1-4D69-BE77-7906729F5A46}" dt="2020-11-09T18:47:46.362" v="3799"/>
          <ac:spMkLst>
            <pc:docMk/>
            <pc:sldMk cId="1297647419" sldId="280"/>
            <ac:spMk id="5" creationId="{EEE3A949-7121-49A1-B14B-C38C5C1D1C32}"/>
          </ac:spMkLst>
        </pc:spChg>
        <pc:spChg chg="add del mod">
          <ac:chgData name="Fanny SARRAIL-BRASSENS" userId="8c44ab4c-a039-4184-942b-c2a25122c8eb" providerId="ADAL" clId="{32967724-BBB1-4D69-BE77-7906729F5A46}" dt="2020-11-09T18:47:46.362" v="3799"/>
          <ac:spMkLst>
            <pc:docMk/>
            <pc:sldMk cId="1297647419" sldId="280"/>
            <ac:spMk id="6" creationId="{FF353A91-2F34-4E69-8A49-AE8FF84D2FD2}"/>
          </ac:spMkLst>
        </pc:spChg>
        <pc:spChg chg="add mod">
          <ac:chgData name="Fanny SARRAIL-BRASSENS" userId="8c44ab4c-a039-4184-942b-c2a25122c8eb" providerId="ADAL" clId="{32967724-BBB1-4D69-BE77-7906729F5A46}" dt="2020-11-09T18:53:28.236" v="4480" actId="20577"/>
          <ac:spMkLst>
            <pc:docMk/>
            <pc:sldMk cId="1297647419" sldId="280"/>
            <ac:spMk id="7" creationId="{9D44053B-E897-456D-9C6B-69BF006D2B76}"/>
          </ac:spMkLst>
        </pc:spChg>
        <pc:spChg chg="add mod">
          <ac:chgData name="Fanny SARRAIL-BRASSENS" userId="8c44ab4c-a039-4184-942b-c2a25122c8eb" providerId="ADAL" clId="{32967724-BBB1-4D69-BE77-7906729F5A46}" dt="2020-11-16T16:18:43.703" v="7421" actId="1076"/>
          <ac:spMkLst>
            <pc:docMk/>
            <pc:sldMk cId="1297647419" sldId="280"/>
            <ac:spMk id="8" creationId="{21BD85CF-6709-4C13-B030-2DBFE7B95111}"/>
          </ac:spMkLst>
        </pc:spChg>
        <pc:spChg chg="add mod">
          <ac:chgData name="Fanny SARRAIL-BRASSENS" userId="8c44ab4c-a039-4184-942b-c2a25122c8eb" providerId="ADAL" clId="{32967724-BBB1-4D69-BE77-7906729F5A46}" dt="2020-11-16T16:18:53.759" v="7425" actId="20577"/>
          <ac:spMkLst>
            <pc:docMk/>
            <pc:sldMk cId="1297647419" sldId="280"/>
            <ac:spMk id="9" creationId="{48301784-21AE-4B23-97BD-01E739E7AF6A}"/>
          </ac:spMkLst>
        </pc:spChg>
        <pc:spChg chg="add del">
          <ac:chgData name="Fanny SARRAIL-BRASSENS" userId="8c44ab4c-a039-4184-942b-c2a25122c8eb" providerId="ADAL" clId="{32967724-BBB1-4D69-BE77-7906729F5A46}" dt="2020-11-09T19:01:48.322" v="5090"/>
          <ac:spMkLst>
            <pc:docMk/>
            <pc:sldMk cId="1297647419" sldId="280"/>
            <ac:spMk id="10" creationId="{376926F8-FCCF-40EA-982D-40318ABA462F}"/>
          </ac:spMkLst>
        </pc:spChg>
        <pc:picChg chg="add del mod">
          <ac:chgData name="Fanny SARRAIL-BRASSENS" userId="8c44ab4c-a039-4184-942b-c2a25122c8eb" providerId="ADAL" clId="{32967724-BBB1-4D69-BE77-7906729F5A46}" dt="2020-11-09T19:02:10.279" v="5096" actId="478"/>
          <ac:picMkLst>
            <pc:docMk/>
            <pc:sldMk cId="1297647419" sldId="280"/>
            <ac:picMk id="11" creationId="{BE2E7AD9-C168-4397-BF1B-21F179411F20}"/>
          </ac:picMkLst>
        </pc:picChg>
      </pc:sldChg>
      <pc:sldChg chg="addSp delSp modSp add mod ord modClrScheme chgLayout">
        <pc:chgData name="Fanny SARRAIL-BRASSENS" userId="8c44ab4c-a039-4184-942b-c2a25122c8eb" providerId="ADAL" clId="{32967724-BBB1-4D69-BE77-7906729F5A46}" dt="2020-11-12T15:43:34.132" v="7232" actId="207"/>
        <pc:sldMkLst>
          <pc:docMk/>
          <pc:sldMk cId="3905791027" sldId="281"/>
        </pc:sldMkLst>
        <pc:spChg chg="mod">
          <ac:chgData name="Fanny SARRAIL-BRASSENS" userId="8c44ab4c-a039-4184-942b-c2a25122c8eb" providerId="ADAL" clId="{32967724-BBB1-4D69-BE77-7906729F5A46}" dt="2020-11-12T15:43:01.623" v="7218" actId="26606"/>
          <ac:spMkLst>
            <pc:docMk/>
            <pc:sldMk cId="3905791027" sldId="281"/>
            <ac:spMk id="2" creationId="{11CD6DED-5F31-4F79-BAA8-55FA7C233596}"/>
          </ac:spMkLst>
        </pc:spChg>
        <pc:spChg chg="mod">
          <ac:chgData name="Fanny SARRAIL-BRASSENS" userId="8c44ab4c-a039-4184-942b-c2a25122c8eb" providerId="ADAL" clId="{32967724-BBB1-4D69-BE77-7906729F5A46}" dt="2020-11-12T15:43:34.132" v="7232" actId="207"/>
          <ac:spMkLst>
            <pc:docMk/>
            <pc:sldMk cId="3905791027" sldId="281"/>
            <ac:spMk id="3" creationId="{55BD30B8-C77A-44A9-8423-73ED35BD1608}"/>
          </ac:spMkLst>
        </pc:spChg>
        <pc:spChg chg="add del mod">
          <ac:chgData name="Fanny SARRAIL-BRASSENS" userId="8c44ab4c-a039-4184-942b-c2a25122c8eb" providerId="ADAL" clId="{32967724-BBB1-4D69-BE77-7906729F5A46}" dt="2020-11-12T15:42:31.090" v="7206" actId="478"/>
          <ac:spMkLst>
            <pc:docMk/>
            <pc:sldMk cId="3905791027" sldId="281"/>
            <ac:spMk id="9" creationId="{9D4C910B-7850-4AED-85DD-BAB5A98E240A}"/>
          </ac:spMkLst>
        </pc:spChg>
        <pc:spChg chg="add del mod">
          <ac:chgData name="Fanny SARRAIL-BRASSENS" userId="8c44ab4c-a039-4184-942b-c2a25122c8eb" providerId="ADAL" clId="{32967724-BBB1-4D69-BE77-7906729F5A46}" dt="2020-11-12T15:43:01.623" v="7218" actId="26606"/>
          <ac:spMkLst>
            <pc:docMk/>
            <pc:sldMk cId="3905791027" sldId="281"/>
            <ac:spMk id="11" creationId="{A8756702-09C2-4C69-BC48-D79312624213}"/>
          </ac:spMkLst>
        </pc:spChg>
        <pc:picChg chg="add del mod">
          <ac:chgData name="Fanny SARRAIL-BRASSENS" userId="8c44ab4c-a039-4184-942b-c2a25122c8eb" providerId="ADAL" clId="{32967724-BBB1-4D69-BE77-7906729F5A46}" dt="2020-11-12T15:42:21.414" v="7203"/>
          <ac:picMkLst>
            <pc:docMk/>
            <pc:sldMk cId="3905791027" sldId="281"/>
            <ac:picMk id="4" creationId="{9FF1D721-29E3-4055-BA94-46D8DF09C28C}"/>
          </ac:picMkLst>
        </pc:picChg>
        <pc:picChg chg="add mod">
          <ac:chgData name="Fanny SARRAIL-BRASSENS" userId="8c44ab4c-a039-4184-942b-c2a25122c8eb" providerId="ADAL" clId="{32967724-BBB1-4D69-BE77-7906729F5A46}" dt="2020-11-12T15:43:13.654" v="7222" actId="1076"/>
          <ac:picMkLst>
            <pc:docMk/>
            <pc:sldMk cId="3905791027" sldId="281"/>
            <ac:picMk id="6" creationId="{24C2B8EA-CB6E-4E6A-87E4-2731BCCDEEB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fr-FR" altLang="fr-FR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fr-FR" altLang="fr-FR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fr-FR" altLang="fr-FR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A0803FE5-B235-47B5-ABDB-B53B41A119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4079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2F8F-96A1-4BE1-87AC-ABE4A467BD6B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154A1-18FE-428C-9A9D-00BFACFF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7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9154A1-18FE-428C-9A9D-00BFACFF16A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6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7" name="Picture 85" descr="PPT-bas.jpg                                                    0046299CMacintosh HD                   C5EEF6DD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91455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Freeform 14"/>
          <p:cNvSpPr>
            <a:spLocks/>
          </p:cNvSpPr>
          <p:nvPr userDrawn="1"/>
        </p:nvSpPr>
        <p:spPr bwMode="auto">
          <a:xfrm>
            <a:off x="-152400" y="2057400"/>
            <a:ext cx="9448800" cy="3733800"/>
          </a:xfrm>
          <a:custGeom>
            <a:avLst/>
            <a:gdLst>
              <a:gd name="T0" fmla="*/ 0 w 5952"/>
              <a:gd name="T1" fmla="*/ 1920 h 2400"/>
              <a:gd name="T2" fmla="*/ 624 w 5952"/>
              <a:gd name="T3" fmla="*/ 2304 h 2400"/>
              <a:gd name="T4" fmla="*/ 1152 w 5952"/>
              <a:gd name="T5" fmla="*/ 1344 h 2400"/>
              <a:gd name="T6" fmla="*/ 2736 w 5952"/>
              <a:gd name="T7" fmla="*/ 336 h 2400"/>
              <a:gd name="T8" fmla="*/ 4128 w 5952"/>
              <a:gd name="T9" fmla="*/ 1248 h 2400"/>
              <a:gd name="T10" fmla="*/ 5520 w 5952"/>
              <a:gd name="T11" fmla="*/ 1056 h 2400"/>
              <a:gd name="T12" fmla="*/ 5952 w 5952"/>
              <a:gd name="T13" fmla="*/ 0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52" h="2400">
                <a:moveTo>
                  <a:pt x="0" y="1920"/>
                </a:moveTo>
                <a:cubicBezTo>
                  <a:pt x="216" y="2160"/>
                  <a:pt x="432" y="2400"/>
                  <a:pt x="624" y="2304"/>
                </a:cubicBezTo>
                <a:cubicBezTo>
                  <a:pt x="816" y="2208"/>
                  <a:pt x="800" y="1672"/>
                  <a:pt x="1152" y="1344"/>
                </a:cubicBezTo>
                <a:cubicBezTo>
                  <a:pt x="1504" y="1016"/>
                  <a:pt x="2240" y="352"/>
                  <a:pt x="2736" y="336"/>
                </a:cubicBezTo>
                <a:cubicBezTo>
                  <a:pt x="3232" y="320"/>
                  <a:pt x="3664" y="1128"/>
                  <a:pt x="4128" y="1248"/>
                </a:cubicBezTo>
                <a:cubicBezTo>
                  <a:pt x="4592" y="1368"/>
                  <a:pt x="5216" y="1264"/>
                  <a:pt x="5520" y="1056"/>
                </a:cubicBezTo>
                <a:cubicBezTo>
                  <a:pt x="5824" y="848"/>
                  <a:pt x="5888" y="424"/>
                  <a:pt x="5952" y="0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9" name="Freeform 57"/>
          <p:cNvSpPr>
            <a:spLocks/>
          </p:cNvSpPr>
          <p:nvPr userDrawn="1"/>
        </p:nvSpPr>
        <p:spPr bwMode="auto">
          <a:xfrm>
            <a:off x="393700" y="1676400"/>
            <a:ext cx="3914775" cy="4495800"/>
          </a:xfrm>
          <a:custGeom>
            <a:avLst/>
            <a:gdLst>
              <a:gd name="T0" fmla="*/ 664 w 2424"/>
              <a:gd name="T1" fmla="*/ 0 h 2832"/>
              <a:gd name="T2" fmla="*/ 40 w 2424"/>
              <a:gd name="T3" fmla="*/ 384 h 2832"/>
              <a:gd name="T4" fmla="*/ 904 w 2424"/>
              <a:gd name="T5" fmla="*/ 768 h 2832"/>
              <a:gd name="T6" fmla="*/ 1000 w 2424"/>
              <a:gd name="T7" fmla="*/ 1968 h 2832"/>
              <a:gd name="T8" fmla="*/ 2248 w 2424"/>
              <a:gd name="T9" fmla="*/ 2064 h 2832"/>
              <a:gd name="T10" fmla="*/ 2056 w 2424"/>
              <a:gd name="T11" fmla="*/ 1344 h 2832"/>
              <a:gd name="T12" fmla="*/ 1288 w 2424"/>
              <a:gd name="T13" fmla="*/ 1776 h 2832"/>
              <a:gd name="T14" fmla="*/ 2200 w 2424"/>
              <a:gd name="T15" fmla="*/ 2544 h 2832"/>
              <a:gd name="T16" fmla="*/ 1912 w 2424"/>
              <a:gd name="T17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4" h="2832">
                <a:moveTo>
                  <a:pt x="664" y="0"/>
                </a:moveTo>
                <a:cubicBezTo>
                  <a:pt x="332" y="128"/>
                  <a:pt x="0" y="256"/>
                  <a:pt x="40" y="384"/>
                </a:cubicBezTo>
                <a:cubicBezTo>
                  <a:pt x="80" y="512"/>
                  <a:pt x="744" y="504"/>
                  <a:pt x="904" y="768"/>
                </a:cubicBezTo>
                <a:cubicBezTo>
                  <a:pt x="1064" y="1032"/>
                  <a:pt x="776" y="1752"/>
                  <a:pt x="1000" y="1968"/>
                </a:cubicBezTo>
                <a:cubicBezTo>
                  <a:pt x="1224" y="2184"/>
                  <a:pt x="2072" y="2168"/>
                  <a:pt x="2248" y="2064"/>
                </a:cubicBezTo>
                <a:cubicBezTo>
                  <a:pt x="2424" y="1960"/>
                  <a:pt x="2216" y="1392"/>
                  <a:pt x="2056" y="1344"/>
                </a:cubicBezTo>
                <a:cubicBezTo>
                  <a:pt x="1896" y="1296"/>
                  <a:pt x="1264" y="1576"/>
                  <a:pt x="1288" y="1776"/>
                </a:cubicBezTo>
                <a:cubicBezTo>
                  <a:pt x="1312" y="1976"/>
                  <a:pt x="2096" y="2368"/>
                  <a:pt x="2200" y="2544"/>
                </a:cubicBezTo>
                <a:cubicBezTo>
                  <a:pt x="2304" y="2720"/>
                  <a:pt x="1960" y="2784"/>
                  <a:pt x="1912" y="2832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32" name="Freeform 60"/>
          <p:cNvSpPr>
            <a:spLocks/>
          </p:cNvSpPr>
          <p:nvPr userDrawn="1"/>
        </p:nvSpPr>
        <p:spPr bwMode="auto">
          <a:xfrm>
            <a:off x="5486400" y="1447800"/>
            <a:ext cx="3314700" cy="1422400"/>
          </a:xfrm>
          <a:custGeom>
            <a:avLst/>
            <a:gdLst>
              <a:gd name="T0" fmla="*/ 384 w 2088"/>
              <a:gd name="T1" fmla="*/ 144 h 896"/>
              <a:gd name="T2" fmla="*/ 240 w 2088"/>
              <a:gd name="T3" fmla="*/ 816 h 896"/>
              <a:gd name="T4" fmla="*/ 1824 w 2088"/>
              <a:gd name="T5" fmla="*/ 624 h 896"/>
              <a:gd name="T6" fmla="*/ 1824 w 2088"/>
              <a:gd name="T7" fmla="*/ 192 h 896"/>
              <a:gd name="T8" fmla="*/ 1584 w 2088"/>
              <a:gd name="T9" fmla="*/ 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8" h="896">
                <a:moveTo>
                  <a:pt x="384" y="144"/>
                </a:moveTo>
                <a:cubicBezTo>
                  <a:pt x="192" y="440"/>
                  <a:pt x="0" y="736"/>
                  <a:pt x="240" y="816"/>
                </a:cubicBezTo>
                <a:cubicBezTo>
                  <a:pt x="480" y="896"/>
                  <a:pt x="1560" y="728"/>
                  <a:pt x="1824" y="624"/>
                </a:cubicBezTo>
                <a:cubicBezTo>
                  <a:pt x="2088" y="520"/>
                  <a:pt x="1864" y="296"/>
                  <a:pt x="1824" y="192"/>
                </a:cubicBezTo>
                <a:cubicBezTo>
                  <a:pt x="1784" y="88"/>
                  <a:pt x="1624" y="32"/>
                  <a:pt x="1584" y="0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35" name="Freeform 63"/>
          <p:cNvSpPr>
            <a:spLocks/>
          </p:cNvSpPr>
          <p:nvPr userDrawn="1"/>
        </p:nvSpPr>
        <p:spPr bwMode="auto">
          <a:xfrm>
            <a:off x="6172200" y="4762500"/>
            <a:ext cx="2971800" cy="1409700"/>
          </a:xfrm>
          <a:custGeom>
            <a:avLst/>
            <a:gdLst>
              <a:gd name="T0" fmla="*/ 80 w 1616"/>
              <a:gd name="T1" fmla="*/ 888 h 888"/>
              <a:gd name="T2" fmla="*/ 32 w 1616"/>
              <a:gd name="T3" fmla="*/ 648 h 888"/>
              <a:gd name="T4" fmla="*/ 272 w 1616"/>
              <a:gd name="T5" fmla="*/ 312 h 888"/>
              <a:gd name="T6" fmla="*/ 704 w 1616"/>
              <a:gd name="T7" fmla="*/ 120 h 888"/>
              <a:gd name="T8" fmla="*/ 1616 w 1616"/>
              <a:gd name="T9" fmla="*/ 24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6" h="888">
                <a:moveTo>
                  <a:pt x="80" y="888"/>
                </a:moveTo>
                <a:cubicBezTo>
                  <a:pt x="40" y="816"/>
                  <a:pt x="0" y="744"/>
                  <a:pt x="32" y="648"/>
                </a:cubicBezTo>
                <a:cubicBezTo>
                  <a:pt x="64" y="552"/>
                  <a:pt x="160" y="400"/>
                  <a:pt x="272" y="312"/>
                </a:cubicBezTo>
                <a:cubicBezTo>
                  <a:pt x="384" y="224"/>
                  <a:pt x="480" y="168"/>
                  <a:pt x="704" y="120"/>
                </a:cubicBezTo>
                <a:cubicBezTo>
                  <a:pt x="928" y="72"/>
                  <a:pt x="1368" y="0"/>
                  <a:pt x="1616" y="24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37" name="Freeform 65"/>
          <p:cNvSpPr>
            <a:spLocks/>
          </p:cNvSpPr>
          <p:nvPr userDrawn="1"/>
        </p:nvSpPr>
        <p:spPr bwMode="auto">
          <a:xfrm>
            <a:off x="-406400" y="2438400"/>
            <a:ext cx="1473200" cy="3733800"/>
          </a:xfrm>
          <a:custGeom>
            <a:avLst/>
            <a:gdLst>
              <a:gd name="T0" fmla="*/ 192 w 928"/>
              <a:gd name="T1" fmla="*/ 0 h 2352"/>
              <a:gd name="T2" fmla="*/ 144 w 928"/>
              <a:gd name="T3" fmla="*/ 96 h 2352"/>
              <a:gd name="T4" fmla="*/ 0 w 928"/>
              <a:gd name="T5" fmla="*/ 432 h 2352"/>
              <a:gd name="T6" fmla="*/ 144 w 928"/>
              <a:gd name="T7" fmla="*/ 1008 h 2352"/>
              <a:gd name="T8" fmla="*/ 816 w 928"/>
              <a:gd name="T9" fmla="*/ 1776 h 2352"/>
              <a:gd name="T10" fmla="*/ 816 w 928"/>
              <a:gd name="T11" fmla="*/ 2352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8" h="2352">
                <a:moveTo>
                  <a:pt x="192" y="0"/>
                </a:moveTo>
                <a:cubicBezTo>
                  <a:pt x="184" y="12"/>
                  <a:pt x="176" y="24"/>
                  <a:pt x="144" y="96"/>
                </a:cubicBezTo>
                <a:cubicBezTo>
                  <a:pt x="112" y="168"/>
                  <a:pt x="0" y="280"/>
                  <a:pt x="0" y="432"/>
                </a:cubicBezTo>
                <a:cubicBezTo>
                  <a:pt x="0" y="584"/>
                  <a:pt x="8" y="784"/>
                  <a:pt x="144" y="1008"/>
                </a:cubicBezTo>
                <a:cubicBezTo>
                  <a:pt x="280" y="1232"/>
                  <a:pt x="704" y="1552"/>
                  <a:pt x="816" y="1776"/>
                </a:cubicBezTo>
                <a:cubicBezTo>
                  <a:pt x="928" y="2000"/>
                  <a:pt x="664" y="2272"/>
                  <a:pt x="816" y="2352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42" name="Freeform 70"/>
          <p:cNvSpPr>
            <a:spLocks/>
          </p:cNvSpPr>
          <p:nvPr userDrawn="1"/>
        </p:nvSpPr>
        <p:spPr bwMode="auto">
          <a:xfrm>
            <a:off x="3886200" y="1676400"/>
            <a:ext cx="2933700" cy="4495800"/>
          </a:xfrm>
          <a:custGeom>
            <a:avLst/>
            <a:gdLst>
              <a:gd name="T0" fmla="*/ 360 w 1848"/>
              <a:gd name="T1" fmla="*/ 0 h 2832"/>
              <a:gd name="T2" fmla="*/ 72 w 1848"/>
              <a:gd name="T3" fmla="*/ 192 h 2832"/>
              <a:gd name="T4" fmla="*/ 216 w 1848"/>
              <a:gd name="T5" fmla="*/ 528 h 2832"/>
              <a:gd name="T6" fmla="*/ 1368 w 1848"/>
              <a:gd name="T7" fmla="*/ 624 h 2832"/>
              <a:gd name="T8" fmla="*/ 1080 w 1848"/>
              <a:gd name="T9" fmla="*/ 1392 h 2832"/>
              <a:gd name="T10" fmla="*/ 1128 w 1848"/>
              <a:gd name="T11" fmla="*/ 2064 h 2832"/>
              <a:gd name="T12" fmla="*/ 1752 w 1848"/>
              <a:gd name="T13" fmla="*/ 2448 h 2832"/>
              <a:gd name="T14" fmla="*/ 1704 w 1848"/>
              <a:gd name="T15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8" h="2832">
                <a:moveTo>
                  <a:pt x="360" y="0"/>
                </a:moveTo>
                <a:cubicBezTo>
                  <a:pt x="228" y="52"/>
                  <a:pt x="96" y="104"/>
                  <a:pt x="72" y="192"/>
                </a:cubicBezTo>
                <a:cubicBezTo>
                  <a:pt x="48" y="280"/>
                  <a:pt x="0" y="456"/>
                  <a:pt x="216" y="528"/>
                </a:cubicBezTo>
                <a:cubicBezTo>
                  <a:pt x="432" y="600"/>
                  <a:pt x="1224" y="480"/>
                  <a:pt x="1368" y="624"/>
                </a:cubicBezTo>
                <a:cubicBezTo>
                  <a:pt x="1512" y="768"/>
                  <a:pt x="1120" y="1152"/>
                  <a:pt x="1080" y="1392"/>
                </a:cubicBezTo>
                <a:cubicBezTo>
                  <a:pt x="1040" y="1632"/>
                  <a:pt x="1016" y="1888"/>
                  <a:pt x="1128" y="2064"/>
                </a:cubicBezTo>
                <a:cubicBezTo>
                  <a:pt x="1240" y="2240"/>
                  <a:pt x="1656" y="2320"/>
                  <a:pt x="1752" y="2448"/>
                </a:cubicBezTo>
                <a:cubicBezTo>
                  <a:pt x="1848" y="2576"/>
                  <a:pt x="1776" y="2704"/>
                  <a:pt x="1704" y="2832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43" name="Freeform 71"/>
          <p:cNvSpPr>
            <a:spLocks/>
          </p:cNvSpPr>
          <p:nvPr userDrawn="1"/>
        </p:nvSpPr>
        <p:spPr bwMode="auto">
          <a:xfrm>
            <a:off x="2667000" y="1524000"/>
            <a:ext cx="3406775" cy="4648200"/>
          </a:xfrm>
          <a:custGeom>
            <a:avLst/>
            <a:gdLst>
              <a:gd name="T0" fmla="*/ 0 w 2040"/>
              <a:gd name="T1" fmla="*/ 0 h 2784"/>
              <a:gd name="T2" fmla="*/ 432 w 2040"/>
              <a:gd name="T3" fmla="*/ 144 h 2784"/>
              <a:gd name="T4" fmla="*/ 336 w 2040"/>
              <a:gd name="T5" fmla="*/ 816 h 2784"/>
              <a:gd name="T6" fmla="*/ 288 w 2040"/>
              <a:gd name="T7" fmla="*/ 1536 h 2784"/>
              <a:gd name="T8" fmla="*/ 1200 w 2040"/>
              <a:gd name="T9" fmla="*/ 1920 h 2784"/>
              <a:gd name="T10" fmla="*/ 1488 w 2040"/>
              <a:gd name="T11" fmla="*/ 1344 h 2784"/>
              <a:gd name="T12" fmla="*/ 1056 w 2040"/>
              <a:gd name="T13" fmla="*/ 1104 h 2784"/>
              <a:gd name="T14" fmla="*/ 1104 w 2040"/>
              <a:gd name="T15" fmla="*/ 1440 h 2784"/>
              <a:gd name="T16" fmla="*/ 1872 w 2040"/>
              <a:gd name="T17" fmla="*/ 1776 h 2784"/>
              <a:gd name="T18" fmla="*/ 1968 w 2040"/>
              <a:gd name="T19" fmla="*/ 2256 h 2784"/>
              <a:gd name="T20" fmla="*/ 1440 w 2040"/>
              <a:gd name="T21" fmla="*/ 2544 h 2784"/>
              <a:gd name="T22" fmla="*/ 1104 w 2040"/>
              <a:gd name="T23" fmla="*/ 2496 h 2784"/>
              <a:gd name="T24" fmla="*/ 960 w 2040"/>
              <a:gd name="T25" fmla="*/ 2784 h 2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40" h="2784">
                <a:moveTo>
                  <a:pt x="0" y="0"/>
                </a:moveTo>
                <a:cubicBezTo>
                  <a:pt x="188" y="4"/>
                  <a:pt x="376" y="8"/>
                  <a:pt x="432" y="144"/>
                </a:cubicBezTo>
                <a:cubicBezTo>
                  <a:pt x="488" y="280"/>
                  <a:pt x="360" y="584"/>
                  <a:pt x="336" y="816"/>
                </a:cubicBezTo>
                <a:cubicBezTo>
                  <a:pt x="312" y="1048"/>
                  <a:pt x="144" y="1352"/>
                  <a:pt x="288" y="1536"/>
                </a:cubicBezTo>
                <a:cubicBezTo>
                  <a:pt x="432" y="1720"/>
                  <a:pt x="1000" y="1952"/>
                  <a:pt x="1200" y="1920"/>
                </a:cubicBezTo>
                <a:cubicBezTo>
                  <a:pt x="1400" y="1888"/>
                  <a:pt x="1512" y="1480"/>
                  <a:pt x="1488" y="1344"/>
                </a:cubicBezTo>
                <a:cubicBezTo>
                  <a:pt x="1464" y="1208"/>
                  <a:pt x="1120" y="1088"/>
                  <a:pt x="1056" y="1104"/>
                </a:cubicBezTo>
                <a:cubicBezTo>
                  <a:pt x="992" y="1120"/>
                  <a:pt x="968" y="1328"/>
                  <a:pt x="1104" y="1440"/>
                </a:cubicBezTo>
                <a:cubicBezTo>
                  <a:pt x="1240" y="1552"/>
                  <a:pt x="1728" y="1640"/>
                  <a:pt x="1872" y="1776"/>
                </a:cubicBezTo>
                <a:cubicBezTo>
                  <a:pt x="2016" y="1912"/>
                  <a:pt x="2040" y="2128"/>
                  <a:pt x="1968" y="2256"/>
                </a:cubicBezTo>
                <a:cubicBezTo>
                  <a:pt x="1896" y="2384"/>
                  <a:pt x="1584" y="2504"/>
                  <a:pt x="1440" y="2544"/>
                </a:cubicBezTo>
                <a:cubicBezTo>
                  <a:pt x="1296" y="2584"/>
                  <a:pt x="1184" y="2456"/>
                  <a:pt x="1104" y="2496"/>
                </a:cubicBezTo>
                <a:cubicBezTo>
                  <a:pt x="1024" y="2536"/>
                  <a:pt x="984" y="2736"/>
                  <a:pt x="960" y="2784"/>
                </a:cubicBezTo>
              </a:path>
            </a:pathLst>
          </a:custGeom>
          <a:noFill/>
          <a:ln w="3175" cap="flat">
            <a:solidFill>
              <a:srgbClr val="D9D9D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123" name="Picture 51" descr="PPT-haut.jpg                                                   002D0B52Macintosh HD                   C5EEF6DD: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391400" cy="685800"/>
          </a:xfrm>
        </p:spPr>
        <p:txBody>
          <a:bodyPr/>
          <a:lstStyle>
            <a:lvl1pPr algn="ctr">
              <a:defRPr sz="4000" b="1">
                <a:solidFill>
                  <a:srgbClr val="B63388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86600" cy="381000"/>
          </a:xfrm>
        </p:spPr>
        <p:txBody>
          <a:bodyPr/>
          <a:lstStyle>
            <a:lvl1pPr marL="0" indent="0" algn="ctr">
              <a:buFont typeface="Zapf Dingbats" pitchFamily="48" charset="2"/>
              <a:buNone/>
              <a:defRPr sz="1800">
                <a:solidFill>
                  <a:srgbClr val="EE8019"/>
                </a:solidFill>
              </a:defRPr>
            </a:lvl1pPr>
          </a:lstStyle>
          <a:p>
            <a:pPr lvl="0"/>
            <a:r>
              <a:rPr lang="fr-FR" altLang="fr-FR" noProof="0"/>
              <a:t>Modifiez le style des sous-titres du masque</a:t>
            </a:r>
          </a:p>
        </p:txBody>
      </p:sp>
      <p:grpSp>
        <p:nvGrpSpPr>
          <p:cNvPr id="3150" name="Group 78"/>
          <p:cNvGrpSpPr>
            <a:grpSpLocks/>
          </p:cNvGrpSpPr>
          <p:nvPr userDrawn="1"/>
        </p:nvGrpSpPr>
        <p:grpSpPr bwMode="auto">
          <a:xfrm>
            <a:off x="836613" y="5486400"/>
            <a:ext cx="153987" cy="152400"/>
            <a:chOff x="527" y="3456"/>
            <a:chExt cx="97" cy="96"/>
          </a:xfrm>
        </p:grpSpPr>
        <p:sp>
          <p:nvSpPr>
            <p:cNvPr id="3103" name="Line 31"/>
            <p:cNvSpPr>
              <a:spLocks noChangeShapeType="1"/>
            </p:cNvSpPr>
            <p:nvPr userDrawn="1"/>
          </p:nvSpPr>
          <p:spPr bwMode="auto">
            <a:xfrm>
              <a:off x="527" y="3504"/>
              <a:ext cx="96" cy="0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4" name="Line 32"/>
            <p:cNvSpPr>
              <a:spLocks noChangeShapeType="1"/>
            </p:cNvSpPr>
            <p:nvPr userDrawn="1"/>
          </p:nvSpPr>
          <p:spPr bwMode="auto">
            <a:xfrm>
              <a:off x="575" y="3456"/>
              <a:ext cx="0" cy="96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5" name="Line 33"/>
            <p:cNvSpPr>
              <a:spLocks noChangeShapeType="1"/>
            </p:cNvSpPr>
            <p:nvPr userDrawn="1"/>
          </p:nvSpPr>
          <p:spPr bwMode="auto">
            <a:xfrm rot="2700000">
              <a:off x="528" y="3504"/>
              <a:ext cx="96" cy="0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6" name="Line 34"/>
            <p:cNvSpPr>
              <a:spLocks noChangeShapeType="1"/>
            </p:cNvSpPr>
            <p:nvPr userDrawn="1"/>
          </p:nvSpPr>
          <p:spPr bwMode="auto">
            <a:xfrm rot="2700000">
              <a:off x="576" y="3456"/>
              <a:ext cx="0" cy="96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107" name="Line 35"/>
          <p:cNvSpPr>
            <a:spLocks noChangeShapeType="1"/>
          </p:cNvSpPr>
          <p:nvPr userDrawn="1"/>
        </p:nvSpPr>
        <p:spPr bwMode="auto">
          <a:xfrm>
            <a:off x="2970213" y="5029200"/>
            <a:ext cx="152400" cy="0"/>
          </a:xfrm>
          <a:prstGeom prst="line">
            <a:avLst/>
          </a:prstGeom>
          <a:noFill/>
          <a:ln w="19050">
            <a:solidFill>
              <a:srgbClr val="00A0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8" name="Line 36"/>
          <p:cNvSpPr>
            <a:spLocks noChangeShapeType="1"/>
          </p:cNvSpPr>
          <p:nvPr userDrawn="1"/>
        </p:nvSpPr>
        <p:spPr bwMode="auto">
          <a:xfrm>
            <a:off x="3046413" y="4953000"/>
            <a:ext cx="0" cy="152400"/>
          </a:xfrm>
          <a:prstGeom prst="line">
            <a:avLst/>
          </a:prstGeom>
          <a:noFill/>
          <a:ln w="19050">
            <a:solidFill>
              <a:srgbClr val="00A0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9" name="Line 37"/>
          <p:cNvSpPr>
            <a:spLocks noChangeShapeType="1"/>
          </p:cNvSpPr>
          <p:nvPr userDrawn="1"/>
        </p:nvSpPr>
        <p:spPr bwMode="auto">
          <a:xfrm rot="2700000">
            <a:off x="2971800" y="5029200"/>
            <a:ext cx="152400" cy="0"/>
          </a:xfrm>
          <a:prstGeom prst="line">
            <a:avLst/>
          </a:prstGeom>
          <a:noFill/>
          <a:ln w="19050">
            <a:solidFill>
              <a:srgbClr val="00A0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0" name="Line 38"/>
          <p:cNvSpPr>
            <a:spLocks noChangeShapeType="1"/>
          </p:cNvSpPr>
          <p:nvPr userDrawn="1"/>
        </p:nvSpPr>
        <p:spPr bwMode="auto">
          <a:xfrm rot="2700000">
            <a:off x="3048000" y="4953000"/>
            <a:ext cx="0" cy="152400"/>
          </a:xfrm>
          <a:prstGeom prst="line">
            <a:avLst/>
          </a:prstGeom>
          <a:noFill/>
          <a:ln w="19050">
            <a:solidFill>
              <a:srgbClr val="00A09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1" name="Line 39"/>
          <p:cNvSpPr>
            <a:spLocks noChangeShapeType="1"/>
          </p:cNvSpPr>
          <p:nvPr userDrawn="1"/>
        </p:nvSpPr>
        <p:spPr bwMode="auto">
          <a:xfrm>
            <a:off x="5867400" y="5181600"/>
            <a:ext cx="152400" cy="0"/>
          </a:xfrm>
          <a:prstGeom prst="line">
            <a:avLst/>
          </a:prstGeom>
          <a:noFill/>
          <a:ln w="19050">
            <a:solidFill>
              <a:srgbClr val="B63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2" name="Line 40"/>
          <p:cNvSpPr>
            <a:spLocks noChangeShapeType="1"/>
          </p:cNvSpPr>
          <p:nvPr userDrawn="1"/>
        </p:nvSpPr>
        <p:spPr bwMode="auto">
          <a:xfrm>
            <a:off x="5943600" y="5105400"/>
            <a:ext cx="0" cy="152400"/>
          </a:xfrm>
          <a:prstGeom prst="line">
            <a:avLst/>
          </a:prstGeom>
          <a:noFill/>
          <a:ln w="19050">
            <a:solidFill>
              <a:srgbClr val="B63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3" name="Line 41"/>
          <p:cNvSpPr>
            <a:spLocks noChangeShapeType="1"/>
          </p:cNvSpPr>
          <p:nvPr userDrawn="1"/>
        </p:nvSpPr>
        <p:spPr bwMode="auto">
          <a:xfrm rot="2700000">
            <a:off x="5868988" y="5181600"/>
            <a:ext cx="152400" cy="0"/>
          </a:xfrm>
          <a:prstGeom prst="line">
            <a:avLst/>
          </a:prstGeom>
          <a:noFill/>
          <a:ln w="19050">
            <a:solidFill>
              <a:srgbClr val="B63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4" name="Line 42"/>
          <p:cNvSpPr>
            <a:spLocks noChangeShapeType="1"/>
          </p:cNvSpPr>
          <p:nvPr userDrawn="1"/>
        </p:nvSpPr>
        <p:spPr bwMode="auto">
          <a:xfrm rot="2700000">
            <a:off x="5945188" y="5105400"/>
            <a:ext cx="0" cy="152400"/>
          </a:xfrm>
          <a:prstGeom prst="line">
            <a:avLst/>
          </a:prstGeom>
          <a:noFill/>
          <a:ln w="19050">
            <a:solidFill>
              <a:srgbClr val="B63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9" name="Line 17"/>
          <p:cNvSpPr>
            <a:spLocks noChangeShapeType="1"/>
          </p:cNvSpPr>
          <p:nvPr userDrawn="1"/>
        </p:nvSpPr>
        <p:spPr bwMode="auto">
          <a:xfrm>
            <a:off x="3124200" y="2971800"/>
            <a:ext cx="152400" cy="0"/>
          </a:xfrm>
          <a:prstGeom prst="line">
            <a:avLst/>
          </a:prstGeom>
          <a:noFill/>
          <a:ln w="19050">
            <a:solidFill>
              <a:srgbClr val="B0CB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0" name="Line 18"/>
          <p:cNvSpPr>
            <a:spLocks noChangeShapeType="1"/>
          </p:cNvSpPr>
          <p:nvPr userDrawn="1"/>
        </p:nvSpPr>
        <p:spPr bwMode="auto">
          <a:xfrm>
            <a:off x="3200400" y="2895600"/>
            <a:ext cx="0" cy="152400"/>
          </a:xfrm>
          <a:prstGeom prst="line">
            <a:avLst/>
          </a:prstGeom>
          <a:noFill/>
          <a:ln w="19050">
            <a:solidFill>
              <a:srgbClr val="B0CB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1" name="Line 29"/>
          <p:cNvSpPr>
            <a:spLocks noChangeShapeType="1"/>
          </p:cNvSpPr>
          <p:nvPr userDrawn="1"/>
        </p:nvSpPr>
        <p:spPr bwMode="auto">
          <a:xfrm rot="2700000">
            <a:off x="3125788" y="2971800"/>
            <a:ext cx="152400" cy="0"/>
          </a:xfrm>
          <a:prstGeom prst="line">
            <a:avLst/>
          </a:prstGeom>
          <a:noFill/>
          <a:ln w="19050">
            <a:solidFill>
              <a:srgbClr val="B0CB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2" name="Line 30"/>
          <p:cNvSpPr>
            <a:spLocks noChangeShapeType="1"/>
          </p:cNvSpPr>
          <p:nvPr userDrawn="1"/>
        </p:nvSpPr>
        <p:spPr bwMode="auto">
          <a:xfrm rot="2700000">
            <a:off x="3201988" y="2895600"/>
            <a:ext cx="0" cy="152400"/>
          </a:xfrm>
          <a:prstGeom prst="line">
            <a:avLst/>
          </a:prstGeom>
          <a:noFill/>
          <a:ln w="19050">
            <a:solidFill>
              <a:srgbClr val="B0CB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144" name="Group 72"/>
          <p:cNvGrpSpPr>
            <a:grpSpLocks/>
          </p:cNvGrpSpPr>
          <p:nvPr userDrawn="1"/>
        </p:nvGrpSpPr>
        <p:grpSpPr bwMode="auto">
          <a:xfrm>
            <a:off x="6400800" y="5334000"/>
            <a:ext cx="153988" cy="152400"/>
            <a:chOff x="4032" y="3360"/>
            <a:chExt cx="97" cy="96"/>
          </a:xfrm>
        </p:grpSpPr>
        <p:sp>
          <p:nvSpPr>
            <p:cNvPr id="3115" name="Line 43"/>
            <p:cNvSpPr>
              <a:spLocks noChangeShapeType="1"/>
            </p:cNvSpPr>
            <p:nvPr userDrawn="1"/>
          </p:nvSpPr>
          <p:spPr bwMode="auto">
            <a:xfrm>
              <a:off x="4032" y="3408"/>
              <a:ext cx="96" cy="0"/>
            </a:xfrm>
            <a:prstGeom prst="line">
              <a:avLst/>
            </a:prstGeom>
            <a:noFill/>
            <a:ln w="19050">
              <a:solidFill>
                <a:srgbClr val="EE801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6" name="Line 44"/>
            <p:cNvSpPr>
              <a:spLocks noChangeShapeType="1"/>
            </p:cNvSpPr>
            <p:nvPr userDrawn="1"/>
          </p:nvSpPr>
          <p:spPr bwMode="auto">
            <a:xfrm>
              <a:off x="4080" y="3360"/>
              <a:ext cx="0" cy="96"/>
            </a:xfrm>
            <a:prstGeom prst="line">
              <a:avLst/>
            </a:prstGeom>
            <a:noFill/>
            <a:ln w="19050">
              <a:solidFill>
                <a:srgbClr val="EE801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7" name="Line 45"/>
            <p:cNvSpPr>
              <a:spLocks noChangeShapeType="1"/>
            </p:cNvSpPr>
            <p:nvPr userDrawn="1"/>
          </p:nvSpPr>
          <p:spPr bwMode="auto">
            <a:xfrm rot="2700000">
              <a:off x="4033" y="3408"/>
              <a:ext cx="96" cy="0"/>
            </a:xfrm>
            <a:prstGeom prst="line">
              <a:avLst/>
            </a:prstGeom>
            <a:noFill/>
            <a:ln w="19050">
              <a:solidFill>
                <a:srgbClr val="EE801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8" name="Line 46"/>
            <p:cNvSpPr>
              <a:spLocks noChangeShapeType="1"/>
            </p:cNvSpPr>
            <p:nvPr userDrawn="1"/>
          </p:nvSpPr>
          <p:spPr bwMode="auto">
            <a:xfrm rot="2700000">
              <a:off x="4081" y="3360"/>
              <a:ext cx="0" cy="96"/>
            </a:xfrm>
            <a:prstGeom prst="line">
              <a:avLst/>
            </a:prstGeom>
            <a:noFill/>
            <a:ln w="19050">
              <a:solidFill>
                <a:srgbClr val="EE801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151" name="Group 79"/>
          <p:cNvGrpSpPr>
            <a:grpSpLocks/>
          </p:cNvGrpSpPr>
          <p:nvPr userDrawn="1"/>
        </p:nvGrpSpPr>
        <p:grpSpPr bwMode="auto">
          <a:xfrm>
            <a:off x="6019800" y="2743200"/>
            <a:ext cx="153988" cy="152400"/>
            <a:chOff x="527" y="3456"/>
            <a:chExt cx="97" cy="96"/>
          </a:xfrm>
        </p:grpSpPr>
        <p:sp>
          <p:nvSpPr>
            <p:cNvPr id="3152" name="Line 80"/>
            <p:cNvSpPr>
              <a:spLocks noChangeShapeType="1"/>
            </p:cNvSpPr>
            <p:nvPr userDrawn="1"/>
          </p:nvSpPr>
          <p:spPr bwMode="auto">
            <a:xfrm>
              <a:off x="527" y="3504"/>
              <a:ext cx="96" cy="0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53" name="Line 81"/>
            <p:cNvSpPr>
              <a:spLocks noChangeShapeType="1"/>
            </p:cNvSpPr>
            <p:nvPr userDrawn="1"/>
          </p:nvSpPr>
          <p:spPr bwMode="auto">
            <a:xfrm>
              <a:off x="575" y="3456"/>
              <a:ext cx="0" cy="96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54" name="Line 82"/>
            <p:cNvSpPr>
              <a:spLocks noChangeShapeType="1"/>
            </p:cNvSpPr>
            <p:nvPr userDrawn="1"/>
          </p:nvSpPr>
          <p:spPr bwMode="auto">
            <a:xfrm rot="2700000">
              <a:off x="528" y="3504"/>
              <a:ext cx="96" cy="0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55" name="Line 83"/>
            <p:cNvSpPr>
              <a:spLocks noChangeShapeType="1"/>
            </p:cNvSpPr>
            <p:nvPr userDrawn="1"/>
          </p:nvSpPr>
          <p:spPr bwMode="auto">
            <a:xfrm rot="2700000">
              <a:off x="576" y="3456"/>
              <a:ext cx="0" cy="96"/>
            </a:xfrm>
            <a:prstGeom prst="line">
              <a:avLst/>
            </a:prstGeom>
            <a:noFill/>
            <a:ln w="19050">
              <a:solidFill>
                <a:srgbClr val="E51B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156" name="Rectangle 84"/>
          <p:cNvSpPr>
            <a:spLocks noChangeArrowheads="1"/>
          </p:cNvSpPr>
          <p:nvPr userDrawn="1"/>
        </p:nvSpPr>
        <p:spPr bwMode="auto">
          <a:xfrm>
            <a:off x="238125" y="596106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247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3340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3340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727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7214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134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0803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0317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38985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86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161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676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295400" y="6553200"/>
            <a:ext cx="655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46" tIns="47874" rIns="95746" bIns="47874" anchor="ctr"/>
          <a:lstStyle>
            <a:lvl1pPr defTabSz="957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48" charset="-128"/>
              </a:defRPr>
            </a:lvl9pPr>
          </a:lstStyle>
          <a:p>
            <a:pPr algn="ctr" eaLnBrk="1" hangingPunct="1"/>
            <a:fld id="{04DBC3E9-5542-4483-A327-273D66667CAE}" type="slidenum">
              <a:rPr lang="fr-FR" altLang="fr-FR" sz="1000" baseline="0">
                <a:solidFill>
                  <a:srgbClr val="635F5F"/>
                </a:solidFill>
              </a:rPr>
              <a:pPr algn="ctr" eaLnBrk="1" hangingPunct="1"/>
              <a:t>‹N°›</a:t>
            </a:fld>
            <a:endParaRPr lang="fr-FR" altLang="fr-FR" sz="1000" baseline="0">
              <a:solidFill>
                <a:srgbClr val="635F5F"/>
              </a:solidFill>
            </a:endParaRPr>
          </a:p>
        </p:txBody>
      </p:sp>
      <p:pic>
        <p:nvPicPr>
          <p:cNvPr id="1034" name="Picture 10" descr="bande1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ufolep-logo-rv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209550"/>
            <a:ext cx="20113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ande1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91440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EE80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EE8019"/>
          </a:solidFill>
          <a:latin typeface="Arial" panose="020B0604020202020204" pitchFamily="34" charset="0"/>
          <a:ea typeface="ヒラギノ角ゴ Pro W3" pitchFamily="48" charset="-128"/>
        </a:defRPr>
      </a:lvl9pPr>
    </p:titleStyle>
    <p:bodyStyle>
      <a:lvl1pPr marL="290513" indent="-290513" algn="l" rtl="0" eaLnBrk="1" fontAlgn="base" hangingPunct="1">
        <a:spcBef>
          <a:spcPct val="20000"/>
        </a:spcBef>
        <a:spcAft>
          <a:spcPct val="0"/>
        </a:spcAft>
        <a:buClr>
          <a:srgbClr val="B0CB52"/>
        </a:buClr>
        <a:buSzPct val="70000"/>
        <a:buFont typeface="Zapf Dingbats" pitchFamily="48" charset="2"/>
        <a:buChar char=""/>
        <a:defRPr sz="2000" kern="1200">
          <a:solidFill>
            <a:srgbClr val="00A09E"/>
          </a:solidFill>
          <a:latin typeface="+mn-lt"/>
          <a:ea typeface="+mn-ea"/>
          <a:cs typeface="+mn-cs"/>
        </a:defRPr>
      </a:lvl1pPr>
      <a:lvl2pPr marL="954088" indent="-192088" algn="l" rtl="0" eaLnBrk="1" fontAlgn="base" hangingPunct="1">
        <a:spcBef>
          <a:spcPct val="20000"/>
        </a:spcBef>
        <a:spcAft>
          <a:spcPct val="0"/>
        </a:spcAft>
        <a:buClr>
          <a:srgbClr val="B0CB52"/>
        </a:buClr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525588" indent="-115888" algn="l" rtl="0" eaLnBrk="1" fontAlgn="base" hangingPunct="1">
        <a:spcBef>
          <a:spcPct val="20000"/>
        </a:spcBef>
        <a:spcAft>
          <a:spcPct val="0"/>
        </a:spcAft>
        <a:buClr>
          <a:srgbClr val="B0CB52"/>
        </a:buClr>
        <a:buFont typeface="Times" panose="02020603050405020304" pitchFamily="18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339975" indent="-342900" algn="l" rtl="0" eaLnBrk="1" fontAlgn="base" hangingPunct="1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835275" indent="-3048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adherents.ufolep.org/guide-asso.asp?mode=portail_association_base_documentaire_liste&amp;id_pole=4&amp;id_fiche=29&amp;id_rubrique=2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herents.ufolep.org/guide-asso.asp?mode=portail_association_base_documentaire_liste&amp;id_pole=4&amp;id_fiche=29&amp;id_rubrique=2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B555D35-3B64-4CE8-967C-1337566E0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sport en ligne pour les </a:t>
            </a:r>
            <a:r>
              <a:rPr lang="fr-FR" dirty="0" err="1"/>
              <a:t>dirigeant.e.s</a:t>
            </a:r>
            <a:r>
              <a:rPr lang="fr-FR" dirty="0"/>
              <a:t> </a:t>
            </a:r>
            <a:r>
              <a:rPr lang="fr-FR" dirty="0" err="1"/>
              <a:t>associatif.ve.s</a:t>
            </a:r>
            <a:endParaRPr lang="fr-FR" dirty="0"/>
          </a:p>
        </p:txBody>
      </p:sp>
      <p:pic>
        <p:nvPicPr>
          <p:cNvPr id="4" name="Graphique 1" descr="Télévision">
            <a:extLst>
              <a:ext uri="{FF2B5EF4-FFF2-40B4-BE49-F238E27FC236}">
                <a16:creationId xmlns:a16="http://schemas.microsoft.com/office/drawing/2014/main" id="{1887A592-B8AA-4475-B636-9B32CE92D3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7864" y="4077072"/>
            <a:ext cx="2076450" cy="2076450"/>
          </a:xfrm>
          <a:prstGeom prst="rect">
            <a:avLst/>
          </a:prstGeom>
        </p:spPr>
      </p:pic>
      <p:pic>
        <p:nvPicPr>
          <p:cNvPr id="6" name="Graphique 2" descr="Culturiste">
            <a:extLst>
              <a:ext uri="{FF2B5EF4-FFF2-40B4-BE49-F238E27FC236}">
                <a16:creationId xmlns:a16="http://schemas.microsoft.com/office/drawing/2014/main" id="{437FF812-0798-47CA-A7DD-5C79365B348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19364" y="4520937"/>
            <a:ext cx="914400" cy="914400"/>
          </a:xfrm>
          <a:prstGeom prst="rect">
            <a:avLst/>
          </a:prstGeom>
        </p:spPr>
      </p:pic>
      <p:pic>
        <p:nvPicPr>
          <p:cNvPr id="8" name="Graphique 6" descr="Synchronisation avec le cloud ">
            <a:extLst>
              <a:ext uri="{FF2B5EF4-FFF2-40B4-BE49-F238E27FC236}">
                <a16:creationId xmlns:a16="http://schemas.microsoft.com/office/drawing/2014/main" id="{A08DE306-5F6F-43C4-A2CC-4D77E910CFF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5536" y="1916832"/>
            <a:ext cx="864096" cy="864096"/>
          </a:xfrm>
          <a:prstGeom prst="rect">
            <a:avLst/>
          </a:prstGeom>
        </p:spPr>
      </p:pic>
      <p:pic>
        <p:nvPicPr>
          <p:cNvPr id="10" name="Graphique 4" descr="Webcam">
            <a:extLst>
              <a:ext uri="{FF2B5EF4-FFF2-40B4-BE49-F238E27FC236}">
                <a16:creationId xmlns:a16="http://schemas.microsoft.com/office/drawing/2014/main" id="{B33CFDFA-2F08-4894-B74A-E940997C22A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72016" y="1967632"/>
            <a:ext cx="94228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46203-F6FB-4D81-AF79-6C99821E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32" y="827906"/>
            <a:ext cx="8710736" cy="609600"/>
          </a:xfrm>
        </p:spPr>
        <p:txBody>
          <a:bodyPr/>
          <a:lstStyle/>
          <a:p>
            <a:r>
              <a:rPr lang="fr-FR" dirty="0"/>
              <a:t>Quelles solutions s’offrent à moi en période de confinement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F98D98-3F96-4E05-A5C9-433044A4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88" y="1309755"/>
            <a:ext cx="7772400" cy="4572000"/>
          </a:xfrm>
        </p:spPr>
        <p:txBody>
          <a:bodyPr/>
          <a:lstStyle/>
          <a:p>
            <a:r>
              <a:rPr lang="fr-FR" sz="1800" dirty="0"/>
              <a:t>Scénario 1 : j’ai les ressources nécessaires pour dispenser du sport en ligne (live ou enregistré) </a:t>
            </a:r>
          </a:p>
          <a:p>
            <a:pPr marL="762000" lvl="1" indent="0">
              <a:buNone/>
            </a:pPr>
            <a:r>
              <a:rPr lang="fr-FR" b="1" dirty="0">
                <a:solidFill>
                  <a:srgbClr val="E51B58"/>
                </a:solidFill>
              </a:rPr>
              <a:t>Je fais quoi ? </a:t>
            </a:r>
          </a:p>
          <a:p>
            <a:pPr lvl="1"/>
            <a:r>
              <a:rPr lang="fr-FR" sz="1600" dirty="0"/>
              <a:t>Je réunis mes </a:t>
            </a:r>
            <a:r>
              <a:rPr lang="fr-FR" sz="1600" dirty="0" err="1"/>
              <a:t>éducateur.rice.s</a:t>
            </a:r>
            <a:r>
              <a:rPr lang="fr-FR" sz="1600" dirty="0"/>
              <a:t> bénévoles et/ou professionnel.le.s pour convenir </a:t>
            </a:r>
            <a:r>
              <a:rPr lang="fr-FR" sz="1600" b="1" dirty="0"/>
              <a:t>d’un planning </a:t>
            </a:r>
            <a:r>
              <a:rPr lang="fr-FR" sz="1600" dirty="0"/>
              <a:t>répondant au besoin de mes </a:t>
            </a:r>
            <a:r>
              <a:rPr lang="fr-FR" sz="1600" dirty="0" err="1"/>
              <a:t>adhérent.e.s</a:t>
            </a:r>
            <a:r>
              <a:rPr lang="fr-FR" sz="1600" dirty="0"/>
              <a:t> </a:t>
            </a:r>
          </a:p>
          <a:p>
            <a:pPr lvl="1"/>
            <a:r>
              <a:rPr lang="fr-FR" sz="1600" dirty="0"/>
              <a:t>Je les forme aux</a:t>
            </a:r>
            <a:r>
              <a:rPr lang="fr-FR" sz="1600" b="1" dirty="0"/>
              <a:t> outils numériques </a:t>
            </a:r>
            <a:r>
              <a:rPr lang="fr-FR" sz="1600" dirty="0"/>
              <a:t>choisis par l’association </a:t>
            </a:r>
            <a:r>
              <a:rPr lang="fr-FR" sz="1100" dirty="0"/>
              <a:t>(</a:t>
            </a:r>
            <a:r>
              <a:rPr lang="fr-FR" sz="1100" i="1" dirty="0"/>
              <a:t>Cf</a:t>
            </a:r>
            <a:r>
              <a:rPr lang="fr-FR" sz="1100" dirty="0"/>
              <a:t>.diapo7) </a:t>
            </a:r>
          </a:p>
          <a:p>
            <a:pPr lvl="1"/>
            <a:r>
              <a:rPr lang="fr-FR" sz="1600" dirty="0"/>
              <a:t>Je leur transmets la fiche </a:t>
            </a:r>
            <a:r>
              <a:rPr lang="fr-FR" sz="1600" b="1" dirty="0"/>
              <a:t>outil </a:t>
            </a:r>
            <a:r>
              <a:rPr lang="fr-FR" sz="1600" b="1" dirty="0" err="1"/>
              <a:t>éducateur.rice</a:t>
            </a:r>
            <a:r>
              <a:rPr lang="fr-FR" sz="1600" b="1" dirty="0"/>
              <a:t> Ufolep </a:t>
            </a:r>
            <a:r>
              <a:rPr lang="fr-FR" sz="1100" dirty="0"/>
              <a:t>(</a:t>
            </a:r>
            <a:r>
              <a:rPr lang="fr-FR" sz="1100" i="1" dirty="0"/>
              <a:t>Cf</a:t>
            </a:r>
            <a:r>
              <a:rPr lang="fr-FR" sz="1100" dirty="0"/>
              <a:t>.diapo7)</a:t>
            </a:r>
          </a:p>
          <a:p>
            <a:pPr lvl="1"/>
            <a:r>
              <a:rPr lang="fr-FR" sz="1600" dirty="0"/>
              <a:t>Je fais une </a:t>
            </a:r>
            <a:r>
              <a:rPr lang="fr-FR" sz="1600" b="1" dirty="0"/>
              <a:t>séance test </a:t>
            </a:r>
            <a:r>
              <a:rPr lang="fr-FR" sz="1600" dirty="0"/>
              <a:t>avec </a:t>
            </a:r>
            <a:r>
              <a:rPr lang="fr-FR" sz="1600" dirty="0" err="1"/>
              <a:t>eux.elles</a:t>
            </a:r>
            <a:r>
              <a:rPr lang="fr-FR" sz="1600" dirty="0"/>
              <a:t> </a:t>
            </a:r>
          </a:p>
          <a:p>
            <a:pPr lvl="1"/>
            <a:r>
              <a:rPr lang="fr-FR" sz="1600" dirty="0"/>
              <a:t>Je transmets l’</a:t>
            </a:r>
            <a:r>
              <a:rPr lang="fr-FR" sz="1600" b="1" dirty="0"/>
              <a:t>information</a:t>
            </a:r>
            <a:r>
              <a:rPr lang="fr-FR" sz="1600" dirty="0"/>
              <a:t> aux </a:t>
            </a:r>
            <a:r>
              <a:rPr lang="fr-FR" sz="1600" dirty="0" err="1"/>
              <a:t>adhérent.e.s</a:t>
            </a:r>
            <a:r>
              <a:rPr lang="fr-FR" sz="1600" dirty="0"/>
              <a:t>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346A05D-B5D4-4A56-9F83-BE59032B5195}"/>
              </a:ext>
            </a:extLst>
          </p:cNvPr>
          <p:cNvSpPr txBox="1"/>
          <p:nvPr/>
        </p:nvSpPr>
        <p:spPr>
          <a:xfrm>
            <a:off x="899592" y="4186588"/>
            <a:ext cx="461012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/>
              <a:t>Le + de ce scénario </a:t>
            </a:r>
            <a:r>
              <a:rPr lang="fr-FR" dirty="0"/>
              <a:t>:</a:t>
            </a:r>
          </a:p>
          <a:p>
            <a:pPr marL="342900" indent="-342900">
              <a:buFontTx/>
              <a:buChar char="-"/>
            </a:pPr>
            <a:r>
              <a:rPr lang="fr-FR" dirty="0"/>
              <a:t>L’activité est maintenue pour les </a:t>
            </a:r>
            <a:r>
              <a:rPr lang="fr-FR" dirty="0" err="1"/>
              <a:t>adhérent.e.s</a:t>
            </a:r>
            <a:r>
              <a:rPr lang="fr-FR" dirty="0"/>
              <a:t> (moins de plaintes à la clé)  </a:t>
            </a:r>
          </a:p>
          <a:p>
            <a:pPr marL="342900" indent="-342900">
              <a:buFontTx/>
              <a:buChar char="-"/>
            </a:pPr>
            <a:r>
              <a:rPr lang="fr-FR" dirty="0"/>
              <a:t>Le club continu de rester visible </a:t>
            </a:r>
          </a:p>
          <a:p>
            <a:pPr marL="342900" indent="-342900">
              <a:buFontTx/>
              <a:buChar char="-"/>
            </a:pPr>
            <a:r>
              <a:rPr lang="fr-FR" dirty="0"/>
              <a:t>La relation est assurée avec les </a:t>
            </a:r>
            <a:r>
              <a:rPr lang="fr-FR" dirty="0" err="1"/>
              <a:t>adhérent.e.s</a:t>
            </a:r>
            <a:r>
              <a:rPr lang="fr-FR" dirty="0"/>
              <a:t>  </a:t>
            </a:r>
          </a:p>
        </p:txBody>
      </p:sp>
      <p:pic>
        <p:nvPicPr>
          <p:cNvPr id="5" name="Graphique 1" descr="Télévision">
            <a:extLst>
              <a:ext uri="{FF2B5EF4-FFF2-40B4-BE49-F238E27FC236}">
                <a16:creationId xmlns:a16="http://schemas.microsoft.com/office/drawing/2014/main" id="{469A0D65-39E1-4FF6-ACB0-578D189259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3039" y="3933056"/>
            <a:ext cx="2076450" cy="2076450"/>
          </a:xfrm>
          <a:prstGeom prst="rect">
            <a:avLst/>
          </a:prstGeom>
        </p:spPr>
      </p:pic>
      <p:pic>
        <p:nvPicPr>
          <p:cNvPr id="6" name="Graphique 2" descr="Culturiste">
            <a:extLst>
              <a:ext uri="{FF2B5EF4-FFF2-40B4-BE49-F238E27FC236}">
                <a16:creationId xmlns:a16="http://schemas.microsoft.com/office/drawing/2014/main" id="{B7A8C2CC-47AF-4E95-838B-8154AB3B636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5312" y="4408424"/>
            <a:ext cx="914400" cy="9144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C86949-2A8A-42E9-9249-136292C78D83}"/>
              </a:ext>
            </a:extLst>
          </p:cNvPr>
          <p:cNvSpPr txBox="1"/>
          <p:nvPr/>
        </p:nvSpPr>
        <p:spPr>
          <a:xfrm>
            <a:off x="213608" y="577987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E51B58"/>
                </a:solidFill>
              </a:rPr>
              <a:t>Je peux aussi </a:t>
            </a:r>
            <a:r>
              <a:rPr lang="fr-FR" dirty="0"/>
              <a:t>: organiser des </a:t>
            </a:r>
            <a:r>
              <a:rPr lang="fr-FR" b="1" dirty="0"/>
              <a:t>challenges ou des activités conviviales </a:t>
            </a:r>
            <a:r>
              <a:rPr lang="fr-FR" dirty="0"/>
              <a:t>à distance (loto, live concert, échanges autour de l’activité, diffusion de lectures…)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15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94AE4DDA-101B-3349-8B80-391BB0A871C4}"/>
              </a:ext>
            </a:extLst>
          </p:cNvPr>
          <p:cNvSpPr/>
          <p:nvPr/>
        </p:nvSpPr>
        <p:spPr>
          <a:xfrm>
            <a:off x="0" y="1902677"/>
            <a:ext cx="9144000" cy="3496500"/>
          </a:xfrm>
          <a:prstGeom prst="rect">
            <a:avLst/>
          </a:prstGeom>
          <a:pattFill prst="lgGrid">
            <a:fgClr>
              <a:srgbClr val="ECECE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" name="Freeform 89">
            <a:extLst>
              <a:ext uri="{FF2B5EF4-FFF2-40B4-BE49-F238E27FC236}">
                <a16:creationId xmlns:a16="http://schemas.microsoft.com/office/drawing/2014/main" id="{D5F5BF60-9461-4B40-9D77-B220E084C83E}"/>
              </a:ext>
            </a:extLst>
          </p:cNvPr>
          <p:cNvSpPr/>
          <p:nvPr/>
        </p:nvSpPr>
        <p:spPr>
          <a:xfrm>
            <a:off x="6190111" y="3991056"/>
            <a:ext cx="2201029" cy="273475"/>
          </a:xfrm>
          <a:custGeom>
            <a:avLst/>
            <a:gdLst>
              <a:gd name="connsiteX0" fmla="*/ 2160886 w 2160885"/>
              <a:gd name="connsiteY0" fmla="*/ 8571 h 268488"/>
              <a:gd name="connsiteX1" fmla="*/ 2158792 w 2160885"/>
              <a:gd name="connsiteY1" fmla="*/ 8571 h 268488"/>
              <a:gd name="connsiteX2" fmla="*/ 2155841 w 2160885"/>
              <a:gd name="connsiteY2" fmla="*/ 8571 h 268488"/>
              <a:gd name="connsiteX3" fmla="*/ 2151557 w 2160885"/>
              <a:gd name="connsiteY3" fmla="*/ 8571 h 268488"/>
              <a:gd name="connsiteX4" fmla="*/ 2145941 w 2160885"/>
              <a:gd name="connsiteY4" fmla="*/ 8571 h 268488"/>
              <a:gd name="connsiteX5" fmla="*/ 2138991 w 2160885"/>
              <a:gd name="connsiteY5" fmla="*/ 8571 h 268488"/>
              <a:gd name="connsiteX6" fmla="*/ 2130614 w 2160885"/>
              <a:gd name="connsiteY6" fmla="*/ 8571 h 268488"/>
              <a:gd name="connsiteX7" fmla="*/ 2121095 w 2160885"/>
              <a:gd name="connsiteY7" fmla="*/ 8571 h 268488"/>
              <a:gd name="connsiteX8" fmla="*/ 2109862 w 2160885"/>
              <a:gd name="connsiteY8" fmla="*/ 8571 h 268488"/>
              <a:gd name="connsiteX9" fmla="*/ 2097392 w 2160885"/>
              <a:gd name="connsiteY9" fmla="*/ 8571 h 268488"/>
              <a:gd name="connsiteX10" fmla="*/ 2083589 w 2160885"/>
              <a:gd name="connsiteY10" fmla="*/ 8571 h 268488"/>
              <a:gd name="connsiteX11" fmla="*/ 2068453 w 2160885"/>
              <a:gd name="connsiteY11" fmla="*/ 8571 h 268488"/>
              <a:gd name="connsiteX12" fmla="*/ 2052080 w 2160885"/>
              <a:gd name="connsiteY12" fmla="*/ 8571 h 268488"/>
              <a:gd name="connsiteX13" fmla="*/ 2034564 w 2160885"/>
              <a:gd name="connsiteY13" fmla="*/ 8571 h 268488"/>
              <a:gd name="connsiteX14" fmla="*/ 2015526 w 2160885"/>
              <a:gd name="connsiteY14" fmla="*/ 8571 h 268488"/>
              <a:gd name="connsiteX15" fmla="*/ 1995630 w 2160885"/>
              <a:gd name="connsiteY15" fmla="*/ 7429 h 268488"/>
              <a:gd name="connsiteX16" fmla="*/ 1974593 w 2160885"/>
              <a:gd name="connsiteY16" fmla="*/ 6383 h 268488"/>
              <a:gd name="connsiteX17" fmla="*/ 1798961 w 2160885"/>
              <a:gd name="connsiteY17" fmla="*/ 6383 h 268488"/>
              <a:gd name="connsiteX18" fmla="*/ 1770403 w 2160885"/>
              <a:gd name="connsiteY18" fmla="*/ 7429 h 268488"/>
              <a:gd name="connsiteX19" fmla="*/ 1740798 w 2160885"/>
              <a:gd name="connsiteY19" fmla="*/ 8000 h 268488"/>
              <a:gd name="connsiteX20" fmla="*/ 1710431 w 2160885"/>
              <a:gd name="connsiteY20" fmla="*/ 8000 h 268488"/>
              <a:gd name="connsiteX21" fmla="*/ 1679303 w 2160885"/>
              <a:gd name="connsiteY21" fmla="*/ 8000 h 268488"/>
              <a:gd name="connsiteX22" fmla="*/ 1647414 w 2160885"/>
              <a:gd name="connsiteY22" fmla="*/ 8000 h 268488"/>
              <a:gd name="connsiteX23" fmla="*/ 1614953 w 2160885"/>
              <a:gd name="connsiteY23" fmla="*/ 8000 h 268488"/>
              <a:gd name="connsiteX24" fmla="*/ 1581730 w 2160885"/>
              <a:gd name="connsiteY24" fmla="*/ 8000 h 268488"/>
              <a:gd name="connsiteX25" fmla="*/ 1547937 w 2160885"/>
              <a:gd name="connsiteY25" fmla="*/ 8000 h 268488"/>
              <a:gd name="connsiteX26" fmla="*/ 1513572 w 2160885"/>
              <a:gd name="connsiteY26" fmla="*/ 8000 h 268488"/>
              <a:gd name="connsiteX27" fmla="*/ 1478541 w 2160885"/>
              <a:gd name="connsiteY27" fmla="*/ 6859 h 268488"/>
              <a:gd name="connsiteX28" fmla="*/ 1443129 w 2160885"/>
              <a:gd name="connsiteY28" fmla="*/ 5812 h 268488"/>
              <a:gd name="connsiteX29" fmla="*/ 1228944 w 2160885"/>
              <a:gd name="connsiteY29" fmla="*/ 5812 h 268488"/>
              <a:gd name="connsiteX30" fmla="*/ 1198578 w 2160885"/>
              <a:gd name="connsiteY30" fmla="*/ 6859 h 268488"/>
              <a:gd name="connsiteX31" fmla="*/ 1168021 w 2160885"/>
              <a:gd name="connsiteY31" fmla="*/ 7429 h 268488"/>
              <a:gd name="connsiteX32" fmla="*/ 1106621 w 2160885"/>
              <a:gd name="connsiteY32" fmla="*/ 7429 h 268488"/>
              <a:gd name="connsiteX33" fmla="*/ 1075683 w 2160885"/>
              <a:gd name="connsiteY33" fmla="*/ 7429 h 268488"/>
              <a:gd name="connsiteX34" fmla="*/ 1044650 w 2160885"/>
              <a:gd name="connsiteY34" fmla="*/ 7429 h 268488"/>
              <a:gd name="connsiteX35" fmla="*/ 1013522 w 2160885"/>
              <a:gd name="connsiteY35" fmla="*/ 7429 h 268488"/>
              <a:gd name="connsiteX36" fmla="*/ 982299 w 2160885"/>
              <a:gd name="connsiteY36" fmla="*/ 7429 h 268488"/>
              <a:gd name="connsiteX37" fmla="*/ 951075 w 2160885"/>
              <a:gd name="connsiteY37" fmla="*/ 7429 h 268488"/>
              <a:gd name="connsiteX38" fmla="*/ 919757 w 2160885"/>
              <a:gd name="connsiteY38" fmla="*/ 7429 h 268488"/>
              <a:gd name="connsiteX39" fmla="*/ 888438 w 2160885"/>
              <a:gd name="connsiteY39" fmla="*/ 7429 h 268488"/>
              <a:gd name="connsiteX40" fmla="*/ 857120 w 2160885"/>
              <a:gd name="connsiteY40" fmla="*/ 7429 h 268488"/>
              <a:gd name="connsiteX41" fmla="*/ 825801 w 2160885"/>
              <a:gd name="connsiteY41" fmla="*/ 7429 h 268488"/>
              <a:gd name="connsiteX42" fmla="*/ 794578 w 2160885"/>
              <a:gd name="connsiteY42" fmla="*/ 7429 h 268488"/>
              <a:gd name="connsiteX43" fmla="*/ 763354 w 2160885"/>
              <a:gd name="connsiteY43" fmla="*/ 7429 h 268488"/>
              <a:gd name="connsiteX44" fmla="*/ 732131 w 2160885"/>
              <a:gd name="connsiteY44" fmla="*/ 7429 h 268488"/>
              <a:gd name="connsiteX45" fmla="*/ 701098 w 2160885"/>
              <a:gd name="connsiteY45" fmla="*/ 7429 h 268488"/>
              <a:gd name="connsiteX46" fmla="*/ 670065 w 2160885"/>
              <a:gd name="connsiteY46" fmla="*/ 7429 h 268488"/>
              <a:gd name="connsiteX47" fmla="*/ 639222 w 2160885"/>
              <a:gd name="connsiteY47" fmla="*/ 7429 h 268488"/>
              <a:gd name="connsiteX48" fmla="*/ 608380 w 2160885"/>
              <a:gd name="connsiteY48" fmla="*/ 7429 h 268488"/>
              <a:gd name="connsiteX49" fmla="*/ 577823 w 2160885"/>
              <a:gd name="connsiteY49" fmla="*/ 7429 h 268488"/>
              <a:gd name="connsiteX50" fmla="*/ 547361 w 2160885"/>
              <a:gd name="connsiteY50" fmla="*/ 7429 h 268488"/>
              <a:gd name="connsiteX51" fmla="*/ 517090 w 2160885"/>
              <a:gd name="connsiteY51" fmla="*/ 7429 h 268488"/>
              <a:gd name="connsiteX52" fmla="*/ 487008 w 2160885"/>
              <a:gd name="connsiteY52" fmla="*/ 7429 h 268488"/>
              <a:gd name="connsiteX53" fmla="*/ 457118 w 2160885"/>
              <a:gd name="connsiteY53" fmla="*/ 7429 h 268488"/>
              <a:gd name="connsiteX54" fmla="*/ 427513 w 2160885"/>
              <a:gd name="connsiteY54" fmla="*/ 7429 h 268488"/>
              <a:gd name="connsiteX55" fmla="*/ 398098 w 2160885"/>
              <a:gd name="connsiteY55" fmla="*/ 7429 h 268488"/>
              <a:gd name="connsiteX56" fmla="*/ 368874 w 2160885"/>
              <a:gd name="connsiteY56" fmla="*/ 7429 h 268488"/>
              <a:gd name="connsiteX57" fmla="*/ 340316 w 2160885"/>
              <a:gd name="connsiteY57" fmla="*/ 7429 h 268488"/>
              <a:gd name="connsiteX58" fmla="*/ 311758 w 2160885"/>
              <a:gd name="connsiteY58" fmla="*/ 6288 h 268488"/>
              <a:gd name="connsiteX59" fmla="*/ 283200 w 2160885"/>
              <a:gd name="connsiteY59" fmla="*/ 5241 h 268488"/>
              <a:gd name="connsiteX60" fmla="*/ 129558 w 2160885"/>
              <a:gd name="connsiteY60" fmla="*/ 5241 h 268488"/>
              <a:gd name="connsiteX61" fmla="*/ 112328 w 2160885"/>
              <a:gd name="connsiteY61" fmla="*/ 6288 h 268488"/>
              <a:gd name="connsiteX62" fmla="*/ 95288 w 2160885"/>
              <a:gd name="connsiteY62" fmla="*/ 6859 h 268488"/>
              <a:gd name="connsiteX63" fmla="*/ 78534 w 2160885"/>
              <a:gd name="connsiteY63" fmla="*/ 6859 h 268488"/>
              <a:gd name="connsiteX64" fmla="*/ 61876 w 2160885"/>
              <a:gd name="connsiteY64" fmla="*/ 6859 h 268488"/>
              <a:gd name="connsiteX65" fmla="*/ 45407 w 2160885"/>
              <a:gd name="connsiteY65" fmla="*/ 7810 h 268488"/>
              <a:gd name="connsiteX66" fmla="*/ 29224 w 2160885"/>
              <a:gd name="connsiteY66" fmla="*/ 5907 h 268488"/>
              <a:gd name="connsiteX67" fmla="*/ 14469 w 2160885"/>
              <a:gd name="connsiteY67" fmla="*/ 5907 h 268488"/>
              <a:gd name="connsiteX68" fmla="*/ 0 w 2160885"/>
              <a:gd name="connsiteY68" fmla="*/ 7525 h 268488"/>
              <a:gd name="connsiteX69" fmla="*/ 0 w 2160885"/>
              <a:gd name="connsiteY69" fmla="*/ 264383 h 268488"/>
              <a:gd name="connsiteX70" fmla="*/ 14374 w 2160885"/>
              <a:gd name="connsiteY70" fmla="*/ 262766 h 268488"/>
              <a:gd name="connsiteX71" fmla="*/ 29415 w 2160885"/>
              <a:gd name="connsiteY71" fmla="*/ 262005 h 268488"/>
              <a:gd name="connsiteX72" fmla="*/ 44741 w 2160885"/>
              <a:gd name="connsiteY72" fmla="*/ 264383 h 268488"/>
              <a:gd name="connsiteX73" fmla="*/ 60257 w 2160885"/>
              <a:gd name="connsiteY73" fmla="*/ 267808 h 268488"/>
              <a:gd name="connsiteX74" fmla="*/ 75869 w 2160885"/>
              <a:gd name="connsiteY74" fmla="*/ 266476 h 268488"/>
              <a:gd name="connsiteX75" fmla="*/ 91481 w 2160885"/>
              <a:gd name="connsiteY75" fmla="*/ 264383 h 268488"/>
              <a:gd name="connsiteX76" fmla="*/ 107092 w 2160885"/>
              <a:gd name="connsiteY76" fmla="*/ 264383 h 268488"/>
              <a:gd name="connsiteX77" fmla="*/ 122704 w 2160885"/>
              <a:gd name="connsiteY77" fmla="*/ 263146 h 268488"/>
              <a:gd name="connsiteX78" fmla="*/ 138411 w 2160885"/>
              <a:gd name="connsiteY78" fmla="*/ 261910 h 268488"/>
              <a:gd name="connsiteX79" fmla="*/ 467208 w 2160885"/>
              <a:gd name="connsiteY79" fmla="*/ 261910 h 268488"/>
              <a:gd name="connsiteX80" fmla="*/ 490721 w 2160885"/>
              <a:gd name="connsiteY80" fmla="*/ 262956 h 268488"/>
              <a:gd name="connsiteX81" fmla="*/ 514234 w 2160885"/>
              <a:gd name="connsiteY81" fmla="*/ 263527 h 268488"/>
              <a:gd name="connsiteX82" fmla="*/ 537651 w 2160885"/>
              <a:gd name="connsiteY82" fmla="*/ 262766 h 268488"/>
              <a:gd name="connsiteX83" fmla="*/ 561164 w 2160885"/>
              <a:gd name="connsiteY83" fmla="*/ 261910 h 268488"/>
              <a:gd name="connsiteX84" fmla="*/ 1923474 w 2160885"/>
              <a:gd name="connsiteY84" fmla="*/ 261910 h 268488"/>
              <a:gd name="connsiteX85" fmla="*/ 1939181 w 2160885"/>
              <a:gd name="connsiteY85" fmla="*/ 262956 h 268488"/>
              <a:gd name="connsiteX86" fmla="*/ 1954793 w 2160885"/>
              <a:gd name="connsiteY86" fmla="*/ 263527 h 268488"/>
              <a:gd name="connsiteX87" fmla="*/ 1962598 w 2160885"/>
              <a:gd name="connsiteY87" fmla="*/ 263527 h 268488"/>
              <a:gd name="connsiteX88" fmla="*/ 1970500 w 2160885"/>
              <a:gd name="connsiteY88" fmla="*/ 264098 h 268488"/>
              <a:gd name="connsiteX89" fmla="*/ 1978305 w 2160885"/>
              <a:gd name="connsiteY89" fmla="*/ 263432 h 268488"/>
              <a:gd name="connsiteX90" fmla="*/ 1986111 w 2160885"/>
              <a:gd name="connsiteY90" fmla="*/ 263432 h 268488"/>
              <a:gd name="connsiteX91" fmla="*/ 1993917 w 2160885"/>
              <a:gd name="connsiteY91" fmla="*/ 262195 h 268488"/>
              <a:gd name="connsiteX92" fmla="*/ 2001818 w 2160885"/>
              <a:gd name="connsiteY92" fmla="*/ 262956 h 268488"/>
              <a:gd name="connsiteX93" fmla="*/ 2009624 w 2160885"/>
              <a:gd name="connsiteY93" fmla="*/ 263527 h 268488"/>
              <a:gd name="connsiteX94" fmla="*/ 2017430 w 2160885"/>
              <a:gd name="connsiteY94" fmla="*/ 263527 h 268488"/>
              <a:gd name="connsiteX95" fmla="*/ 2025236 w 2160885"/>
              <a:gd name="connsiteY95" fmla="*/ 261720 h 268488"/>
              <a:gd name="connsiteX96" fmla="*/ 2033136 w 2160885"/>
              <a:gd name="connsiteY96" fmla="*/ 261720 h 268488"/>
              <a:gd name="connsiteX97" fmla="*/ 2040942 w 2160885"/>
              <a:gd name="connsiteY97" fmla="*/ 261720 h 268488"/>
              <a:gd name="connsiteX98" fmla="*/ 2048748 w 2160885"/>
              <a:gd name="connsiteY98" fmla="*/ 261720 h 268488"/>
              <a:gd name="connsiteX99" fmla="*/ 2056554 w 2160885"/>
              <a:gd name="connsiteY99" fmla="*/ 260578 h 268488"/>
              <a:gd name="connsiteX100" fmla="*/ 2064455 w 2160885"/>
              <a:gd name="connsiteY100" fmla="*/ 262481 h 268488"/>
              <a:gd name="connsiteX101" fmla="*/ 2072261 w 2160885"/>
              <a:gd name="connsiteY101" fmla="*/ 262481 h 268488"/>
              <a:gd name="connsiteX102" fmla="*/ 2080067 w 2160885"/>
              <a:gd name="connsiteY102" fmla="*/ 263051 h 268488"/>
              <a:gd name="connsiteX103" fmla="*/ 2087872 w 2160885"/>
              <a:gd name="connsiteY103" fmla="*/ 261244 h 268488"/>
              <a:gd name="connsiteX104" fmla="*/ 2095678 w 2160885"/>
              <a:gd name="connsiteY104" fmla="*/ 262956 h 268488"/>
              <a:gd name="connsiteX105" fmla="*/ 2111386 w 2160885"/>
              <a:gd name="connsiteY105" fmla="*/ 262956 h 268488"/>
              <a:gd name="connsiteX106" fmla="*/ 2126997 w 2160885"/>
              <a:gd name="connsiteY106" fmla="*/ 260483 h 268488"/>
              <a:gd name="connsiteX107" fmla="*/ 2143941 w 2160885"/>
              <a:gd name="connsiteY107" fmla="*/ 261434 h 268488"/>
              <a:gd name="connsiteX108" fmla="*/ 2160886 w 2160885"/>
              <a:gd name="connsiteY108" fmla="*/ 262956 h 268488"/>
              <a:gd name="connsiteX109" fmla="*/ 2160886 w 2160885"/>
              <a:gd name="connsiteY109" fmla="*/ 6098 h 2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160885" h="268488">
                <a:moveTo>
                  <a:pt x="2160886" y="8571"/>
                </a:moveTo>
                <a:cubicBezTo>
                  <a:pt x="2160886" y="14089"/>
                  <a:pt x="2159363" y="8571"/>
                  <a:pt x="2158792" y="8571"/>
                </a:cubicBezTo>
                <a:cubicBezTo>
                  <a:pt x="2158220" y="8571"/>
                  <a:pt x="2156888" y="12852"/>
                  <a:pt x="2155841" y="8571"/>
                </a:cubicBezTo>
                <a:cubicBezTo>
                  <a:pt x="2154794" y="7810"/>
                  <a:pt x="2153175" y="8571"/>
                  <a:pt x="2151557" y="8571"/>
                </a:cubicBezTo>
                <a:cubicBezTo>
                  <a:pt x="2150034" y="12567"/>
                  <a:pt x="2148035" y="8571"/>
                  <a:pt x="2145941" y="8571"/>
                </a:cubicBezTo>
                <a:cubicBezTo>
                  <a:pt x="2143941" y="5622"/>
                  <a:pt x="2141562" y="13423"/>
                  <a:pt x="2138991" y="8571"/>
                </a:cubicBezTo>
                <a:cubicBezTo>
                  <a:pt x="2136421" y="1531"/>
                  <a:pt x="2133565" y="8000"/>
                  <a:pt x="2130614" y="8571"/>
                </a:cubicBezTo>
                <a:cubicBezTo>
                  <a:pt x="2127568" y="11710"/>
                  <a:pt x="2124236" y="7429"/>
                  <a:pt x="2121095" y="8571"/>
                </a:cubicBezTo>
                <a:cubicBezTo>
                  <a:pt x="2117544" y="6863"/>
                  <a:pt x="2113413" y="6863"/>
                  <a:pt x="2109862" y="8571"/>
                </a:cubicBezTo>
                <a:cubicBezTo>
                  <a:pt x="2105826" y="9970"/>
                  <a:pt x="2101428" y="9970"/>
                  <a:pt x="2097392" y="8571"/>
                </a:cubicBezTo>
                <a:cubicBezTo>
                  <a:pt x="2092889" y="9906"/>
                  <a:pt x="2088091" y="9906"/>
                  <a:pt x="2083589" y="8571"/>
                </a:cubicBezTo>
                <a:cubicBezTo>
                  <a:pt x="2078734" y="8571"/>
                  <a:pt x="2074069" y="10854"/>
                  <a:pt x="2068453" y="8571"/>
                </a:cubicBezTo>
                <a:cubicBezTo>
                  <a:pt x="2063122" y="6904"/>
                  <a:pt x="2057410" y="6904"/>
                  <a:pt x="2052080" y="8571"/>
                </a:cubicBezTo>
                <a:cubicBezTo>
                  <a:pt x="2046407" y="6621"/>
                  <a:pt x="2040238" y="6621"/>
                  <a:pt x="2034564" y="8571"/>
                </a:cubicBezTo>
                <a:cubicBezTo>
                  <a:pt x="2028472" y="10379"/>
                  <a:pt x="2022189" y="6763"/>
                  <a:pt x="2015526" y="8571"/>
                </a:cubicBezTo>
                <a:cubicBezTo>
                  <a:pt x="2008862" y="10379"/>
                  <a:pt x="2002389" y="1056"/>
                  <a:pt x="1995630" y="7429"/>
                </a:cubicBezTo>
                <a:cubicBezTo>
                  <a:pt x="1988605" y="8024"/>
                  <a:pt x="1981523" y="7672"/>
                  <a:pt x="1974593" y="6383"/>
                </a:cubicBezTo>
                <a:lnTo>
                  <a:pt x="1798961" y="6383"/>
                </a:lnTo>
                <a:cubicBezTo>
                  <a:pt x="1789442" y="6383"/>
                  <a:pt x="1779923" y="6383"/>
                  <a:pt x="1770403" y="7429"/>
                </a:cubicBezTo>
                <a:cubicBezTo>
                  <a:pt x="1760589" y="5682"/>
                  <a:pt x="1750536" y="5876"/>
                  <a:pt x="1740798" y="8000"/>
                </a:cubicBezTo>
                <a:cubicBezTo>
                  <a:pt x="1730774" y="10038"/>
                  <a:pt x="1720455" y="10038"/>
                  <a:pt x="1710431" y="8000"/>
                </a:cubicBezTo>
                <a:cubicBezTo>
                  <a:pt x="1700151" y="10949"/>
                  <a:pt x="1689775" y="6288"/>
                  <a:pt x="1679303" y="8000"/>
                </a:cubicBezTo>
                <a:cubicBezTo>
                  <a:pt x="1668708" y="9142"/>
                  <a:pt x="1658009" y="9142"/>
                  <a:pt x="1647414" y="8000"/>
                </a:cubicBezTo>
                <a:cubicBezTo>
                  <a:pt x="1636752" y="7429"/>
                  <a:pt x="1625900" y="8000"/>
                  <a:pt x="1614953" y="8000"/>
                </a:cubicBezTo>
                <a:cubicBezTo>
                  <a:pt x="1603977" y="10093"/>
                  <a:pt x="1592706" y="10093"/>
                  <a:pt x="1581730" y="8000"/>
                </a:cubicBezTo>
                <a:cubicBezTo>
                  <a:pt x="1570593" y="10427"/>
                  <a:pt x="1559074" y="10427"/>
                  <a:pt x="1547937" y="8000"/>
                </a:cubicBezTo>
                <a:cubicBezTo>
                  <a:pt x="1536599" y="10283"/>
                  <a:pt x="1524910" y="10283"/>
                  <a:pt x="1513572" y="8000"/>
                </a:cubicBezTo>
                <a:cubicBezTo>
                  <a:pt x="1501958" y="11044"/>
                  <a:pt x="1490345" y="6954"/>
                  <a:pt x="1478541" y="6859"/>
                </a:cubicBezTo>
                <a:cubicBezTo>
                  <a:pt x="1466832" y="12947"/>
                  <a:pt x="1455028" y="5812"/>
                  <a:pt x="1443129" y="5812"/>
                </a:cubicBezTo>
                <a:lnTo>
                  <a:pt x="1228944" y="5812"/>
                </a:lnTo>
                <a:cubicBezTo>
                  <a:pt x="1218854" y="5812"/>
                  <a:pt x="1208763" y="7334"/>
                  <a:pt x="1198578" y="6859"/>
                </a:cubicBezTo>
                <a:cubicBezTo>
                  <a:pt x="1188392" y="6383"/>
                  <a:pt x="1178302" y="6859"/>
                  <a:pt x="1168021" y="7429"/>
                </a:cubicBezTo>
                <a:cubicBezTo>
                  <a:pt x="1147554" y="7493"/>
                  <a:pt x="1127088" y="7493"/>
                  <a:pt x="1106621" y="7429"/>
                </a:cubicBezTo>
                <a:cubicBezTo>
                  <a:pt x="1096340" y="1626"/>
                  <a:pt x="1085964" y="13233"/>
                  <a:pt x="1075683" y="7429"/>
                </a:cubicBezTo>
                <a:cubicBezTo>
                  <a:pt x="1065431" y="5431"/>
                  <a:pt x="1054893" y="5431"/>
                  <a:pt x="1044650" y="7429"/>
                </a:cubicBezTo>
                <a:cubicBezTo>
                  <a:pt x="1034350" y="5669"/>
                  <a:pt x="1023822" y="5669"/>
                  <a:pt x="1013522" y="7429"/>
                </a:cubicBezTo>
                <a:cubicBezTo>
                  <a:pt x="1003194" y="9285"/>
                  <a:pt x="992627" y="9285"/>
                  <a:pt x="982299" y="7429"/>
                </a:cubicBezTo>
                <a:cubicBezTo>
                  <a:pt x="971923" y="3053"/>
                  <a:pt x="961451" y="7429"/>
                  <a:pt x="951075" y="7429"/>
                </a:cubicBezTo>
                <a:cubicBezTo>
                  <a:pt x="940604" y="4385"/>
                  <a:pt x="930228" y="-752"/>
                  <a:pt x="919757" y="7429"/>
                </a:cubicBezTo>
                <a:cubicBezTo>
                  <a:pt x="909381" y="5907"/>
                  <a:pt x="898909" y="10759"/>
                  <a:pt x="888438" y="7429"/>
                </a:cubicBezTo>
                <a:cubicBezTo>
                  <a:pt x="877967" y="4100"/>
                  <a:pt x="867591" y="10949"/>
                  <a:pt x="857120" y="7429"/>
                </a:cubicBezTo>
                <a:cubicBezTo>
                  <a:pt x="846744" y="13613"/>
                  <a:pt x="836272" y="7429"/>
                  <a:pt x="825801" y="7429"/>
                </a:cubicBezTo>
                <a:cubicBezTo>
                  <a:pt x="815606" y="10379"/>
                  <a:pt x="804773" y="10379"/>
                  <a:pt x="794578" y="7429"/>
                </a:cubicBezTo>
                <a:cubicBezTo>
                  <a:pt x="784106" y="6288"/>
                  <a:pt x="773730" y="14374"/>
                  <a:pt x="763354" y="7429"/>
                </a:cubicBezTo>
                <a:cubicBezTo>
                  <a:pt x="752978" y="8619"/>
                  <a:pt x="742507" y="8619"/>
                  <a:pt x="732131" y="7429"/>
                </a:cubicBezTo>
                <a:cubicBezTo>
                  <a:pt x="721755" y="1531"/>
                  <a:pt x="711379" y="6573"/>
                  <a:pt x="701098" y="7429"/>
                </a:cubicBezTo>
                <a:cubicBezTo>
                  <a:pt x="690722" y="12757"/>
                  <a:pt x="680346" y="7429"/>
                  <a:pt x="670065" y="7429"/>
                </a:cubicBezTo>
                <a:cubicBezTo>
                  <a:pt x="659879" y="9427"/>
                  <a:pt x="649408" y="9427"/>
                  <a:pt x="639222" y="7429"/>
                </a:cubicBezTo>
                <a:cubicBezTo>
                  <a:pt x="628942" y="14945"/>
                  <a:pt x="618661" y="10569"/>
                  <a:pt x="608380" y="7429"/>
                </a:cubicBezTo>
                <a:cubicBezTo>
                  <a:pt x="598099" y="4290"/>
                  <a:pt x="588008" y="11520"/>
                  <a:pt x="577823" y="7429"/>
                </a:cubicBezTo>
                <a:cubicBezTo>
                  <a:pt x="567637" y="-562"/>
                  <a:pt x="557451" y="4480"/>
                  <a:pt x="547361" y="7429"/>
                </a:cubicBezTo>
                <a:cubicBezTo>
                  <a:pt x="537280" y="6716"/>
                  <a:pt x="527170" y="6716"/>
                  <a:pt x="517090" y="7429"/>
                </a:cubicBezTo>
                <a:cubicBezTo>
                  <a:pt x="507465" y="3391"/>
                  <a:pt x="496632" y="3391"/>
                  <a:pt x="487008" y="7429"/>
                </a:cubicBezTo>
                <a:cubicBezTo>
                  <a:pt x="477717" y="2246"/>
                  <a:pt x="466409" y="2246"/>
                  <a:pt x="457118" y="7429"/>
                </a:cubicBezTo>
                <a:cubicBezTo>
                  <a:pt x="447598" y="3624"/>
                  <a:pt x="437318" y="9808"/>
                  <a:pt x="427513" y="7429"/>
                </a:cubicBezTo>
                <a:cubicBezTo>
                  <a:pt x="417993" y="3244"/>
                  <a:pt x="407808" y="6668"/>
                  <a:pt x="398098" y="7429"/>
                </a:cubicBezTo>
                <a:cubicBezTo>
                  <a:pt x="388579" y="1721"/>
                  <a:pt x="378583" y="7429"/>
                  <a:pt x="368874" y="7429"/>
                </a:cubicBezTo>
                <a:cubicBezTo>
                  <a:pt x="359383" y="6311"/>
                  <a:pt x="349807" y="6311"/>
                  <a:pt x="340316" y="7429"/>
                </a:cubicBezTo>
                <a:cubicBezTo>
                  <a:pt x="330796" y="-3511"/>
                  <a:pt x="321277" y="-1037"/>
                  <a:pt x="311758" y="6288"/>
                </a:cubicBezTo>
                <a:cubicBezTo>
                  <a:pt x="302238" y="6288"/>
                  <a:pt x="292719" y="5241"/>
                  <a:pt x="283200" y="5241"/>
                </a:cubicBezTo>
                <a:lnTo>
                  <a:pt x="129558" y="5241"/>
                </a:lnTo>
                <a:cubicBezTo>
                  <a:pt x="123856" y="6111"/>
                  <a:pt x="118087" y="6461"/>
                  <a:pt x="112328" y="6288"/>
                </a:cubicBezTo>
                <a:cubicBezTo>
                  <a:pt x="106617" y="9"/>
                  <a:pt x="101000" y="8190"/>
                  <a:pt x="95288" y="6859"/>
                </a:cubicBezTo>
                <a:cubicBezTo>
                  <a:pt x="89672" y="9427"/>
                  <a:pt x="84056" y="6002"/>
                  <a:pt x="78534" y="6859"/>
                </a:cubicBezTo>
                <a:cubicBezTo>
                  <a:pt x="72918" y="14469"/>
                  <a:pt x="67397" y="-2655"/>
                  <a:pt x="61876" y="6859"/>
                </a:cubicBezTo>
                <a:cubicBezTo>
                  <a:pt x="56355" y="-7126"/>
                  <a:pt x="50928" y="7525"/>
                  <a:pt x="45407" y="7810"/>
                </a:cubicBezTo>
                <a:cubicBezTo>
                  <a:pt x="39981" y="1246"/>
                  <a:pt x="34650" y="-1703"/>
                  <a:pt x="29224" y="5907"/>
                </a:cubicBezTo>
                <a:cubicBezTo>
                  <a:pt x="24312" y="5622"/>
                  <a:pt x="19381" y="5622"/>
                  <a:pt x="14469" y="5907"/>
                </a:cubicBezTo>
                <a:cubicBezTo>
                  <a:pt x="9605" y="5983"/>
                  <a:pt x="4760" y="6525"/>
                  <a:pt x="0" y="7525"/>
                </a:cubicBezTo>
                <a:lnTo>
                  <a:pt x="0" y="264383"/>
                </a:lnTo>
                <a:cubicBezTo>
                  <a:pt x="0" y="264383"/>
                  <a:pt x="9519" y="268093"/>
                  <a:pt x="14374" y="262766"/>
                </a:cubicBezTo>
                <a:cubicBezTo>
                  <a:pt x="19610" y="265049"/>
                  <a:pt x="23894" y="261434"/>
                  <a:pt x="29415" y="262005"/>
                </a:cubicBezTo>
                <a:cubicBezTo>
                  <a:pt x="34650" y="260197"/>
                  <a:pt x="39505" y="272374"/>
                  <a:pt x="44741" y="264383"/>
                </a:cubicBezTo>
                <a:cubicBezTo>
                  <a:pt x="48977" y="268125"/>
                  <a:pt x="54841" y="269420"/>
                  <a:pt x="60257" y="267808"/>
                </a:cubicBezTo>
                <a:cubicBezTo>
                  <a:pt x="65493" y="267808"/>
                  <a:pt x="70633" y="264288"/>
                  <a:pt x="75869" y="266476"/>
                </a:cubicBezTo>
                <a:cubicBezTo>
                  <a:pt x="80990" y="265266"/>
                  <a:pt x="86217" y="264565"/>
                  <a:pt x="91481" y="264383"/>
                </a:cubicBezTo>
                <a:cubicBezTo>
                  <a:pt x="96716" y="263337"/>
                  <a:pt x="101857" y="266571"/>
                  <a:pt x="107092" y="264383"/>
                </a:cubicBezTo>
                <a:cubicBezTo>
                  <a:pt x="112147" y="262846"/>
                  <a:pt x="117468" y="262424"/>
                  <a:pt x="122704" y="263146"/>
                </a:cubicBezTo>
                <a:cubicBezTo>
                  <a:pt x="127940" y="263146"/>
                  <a:pt x="133175" y="261910"/>
                  <a:pt x="138411" y="261910"/>
                </a:cubicBezTo>
                <a:lnTo>
                  <a:pt x="467208" y="261910"/>
                </a:lnTo>
                <a:cubicBezTo>
                  <a:pt x="475005" y="262922"/>
                  <a:pt x="482868" y="263272"/>
                  <a:pt x="490721" y="262956"/>
                </a:cubicBezTo>
                <a:cubicBezTo>
                  <a:pt x="498527" y="260197"/>
                  <a:pt x="506333" y="266381"/>
                  <a:pt x="514234" y="263527"/>
                </a:cubicBezTo>
                <a:cubicBezTo>
                  <a:pt x="522040" y="262195"/>
                  <a:pt x="529845" y="257248"/>
                  <a:pt x="537651" y="262766"/>
                </a:cubicBezTo>
                <a:cubicBezTo>
                  <a:pt x="545552" y="258485"/>
                  <a:pt x="553358" y="261910"/>
                  <a:pt x="561164" y="261910"/>
                </a:cubicBezTo>
                <a:lnTo>
                  <a:pt x="1923474" y="261910"/>
                </a:lnTo>
                <a:cubicBezTo>
                  <a:pt x="1928710" y="261910"/>
                  <a:pt x="1933945" y="262576"/>
                  <a:pt x="1939181" y="262956"/>
                </a:cubicBezTo>
                <a:cubicBezTo>
                  <a:pt x="1944226" y="264593"/>
                  <a:pt x="1949633" y="264790"/>
                  <a:pt x="1954793" y="263527"/>
                </a:cubicBezTo>
                <a:cubicBezTo>
                  <a:pt x="1957353" y="262862"/>
                  <a:pt x="1960038" y="262862"/>
                  <a:pt x="1962598" y="263527"/>
                </a:cubicBezTo>
                <a:cubicBezTo>
                  <a:pt x="1965187" y="264142"/>
                  <a:pt x="1967853" y="264335"/>
                  <a:pt x="1970500" y="264098"/>
                </a:cubicBezTo>
                <a:cubicBezTo>
                  <a:pt x="1973069" y="263589"/>
                  <a:pt x="1975688" y="263365"/>
                  <a:pt x="1978305" y="263432"/>
                </a:cubicBezTo>
                <a:cubicBezTo>
                  <a:pt x="1980875" y="263432"/>
                  <a:pt x="1983541" y="262671"/>
                  <a:pt x="1986111" y="263432"/>
                </a:cubicBezTo>
                <a:cubicBezTo>
                  <a:pt x="1988681" y="260388"/>
                  <a:pt x="1991347" y="260007"/>
                  <a:pt x="1993917" y="262195"/>
                </a:cubicBezTo>
                <a:cubicBezTo>
                  <a:pt x="1996582" y="256582"/>
                  <a:pt x="1999152" y="266762"/>
                  <a:pt x="2001818" y="262956"/>
                </a:cubicBezTo>
                <a:cubicBezTo>
                  <a:pt x="2004388" y="266191"/>
                  <a:pt x="2006958" y="261434"/>
                  <a:pt x="2009624" y="263527"/>
                </a:cubicBezTo>
                <a:cubicBezTo>
                  <a:pt x="2012194" y="261529"/>
                  <a:pt x="2014859" y="266000"/>
                  <a:pt x="2017430" y="263527"/>
                </a:cubicBezTo>
                <a:cubicBezTo>
                  <a:pt x="2020000" y="263527"/>
                  <a:pt x="2022665" y="261910"/>
                  <a:pt x="2025236" y="261720"/>
                </a:cubicBezTo>
                <a:cubicBezTo>
                  <a:pt x="2027901" y="265430"/>
                  <a:pt x="2030471" y="255251"/>
                  <a:pt x="2033136" y="261720"/>
                </a:cubicBezTo>
                <a:cubicBezTo>
                  <a:pt x="2035707" y="256487"/>
                  <a:pt x="2038277" y="261720"/>
                  <a:pt x="2040942" y="261720"/>
                </a:cubicBezTo>
                <a:cubicBezTo>
                  <a:pt x="2043513" y="266000"/>
                  <a:pt x="2046178" y="264764"/>
                  <a:pt x="2048748" y="261720"/>
                </a:cubicBezTo>
                <a:cubicBezTo>
                  <a:pt x="2051319" y="263432"/>
                  <a:pt x="2053984" y="267428"/>
                  <a:pt x="2056554" y="260578"/>
                </a:cubicBezTo>
                <a:cubicBezTo>
                  <a:pt x="2059219" y="260578"/>
                  <a:pt x="2061790" y="259246"/>
                  <a:pt x="2064455" y="262481"/>
                </a:cubicBezTo>
                <a:cubicBezTo>
                  <a:pt x="2067025" y="268569"/>
                  <a:pt x="2069596" y="267142"/>
                  <a:pt x="2072261" y="262481"/>
                </a:cubicBezTo>
                <a:cubicBezTo>
                  <a:pt x="2074831" y="264288"/>
                  <a:pt x="2077497" y="261339"/>
                  <a:pt x="2080067" y="263051"/>
                </a:cubicBezTo>
                <a:cubicBezTo>
                  <a:pt x="2082723" y="262721"/>
                  <a:pt x="2085340" y="262115"/>
                  <a:pt x="2087872" y="261244"/>
                </a:cubicBezTo>
                <a:cubicBezTo>
                  <a:pt x="2090586" y="260294"/>
                  <a:pt x="2093613" y="260958"/>
                  <a:pt x="2095678" y="262956"/>
                </a:cubicBezTo>
                <a:cubicBezTo>
                  <a:pt x="2100914" y="265715"/>
                  <a:pt x="2106150" y="262956"/>
                  <a:pt x="2111386" y="262956"/>
                </a:cubicBezTo>
                <a:cubicBezTo>
                  <a:pt x="2116716" y="263785"/>
                  <a:pt x="2122180" y="262919"/>
                  <a:pt x="2126997" y="260483"/>
                </a:cubicBezTo>
                <a:cubicBezTo>
                  <a:pt x="2132613" y="259077"/>
                  <a:pt x="2138525" y="259409"/>
                  <a:pt x="2143941" y="261434"/>
                </a:cubicBezTo>
                <a:cubicBezTo>
                  <a:pt x="2149634" y="261308"/>
                  <a:pt x="2155317" y="261818"/>
                  <a:pt x="2160886" y="262956"/>
                </a:cubicBezTo>
                <a:lnTo>
                  <a:pt x="2160886" y="6098"/>
                </a:lnTo>
                <a:close/>
              </a:path>
            </a:pathLst>
          </a:custGeom>
          <a:solidFill>
            <a:schemeClr val="accent1"/>
          </a:solidFill>
          <a:ln w="95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109" name="Freeform 89">
            <a:extLst>
              <a:ext uri="{FF2B5EF4-FFF2-40B4-BE49-F238E27FC236}">
                <a16:creationId xmlns:a16="http://schemas.microsoft.com/office/drawing/2014/main" id="{88E62C37-D93D-4154-83CB-E5FD5EB8547E}"/>
              </a:ext>
            </a:extLst>
          </p:cNvPr>
          <p:cNvSpPr/>
          <p:nvPr/>
        </p:nvSpPr>
        <p:spPr>
          <a:xfrm>
            <a:off x="6363288" y="3836135"/>
            <a:ext cx="2201029" cy="273475"/>
          </a:xfrm>
          <a:custGeom>
            <a:avLst/>
            <a:gdLst>
              <a:gd name="connsiteX0" fmla="*/ 2160886 w 2160885"/>
              <a:gd name="connsiteY0" fmla="*/ 8571 h 268488"/>
              <a:gd name="connsiteX1" fmla="*/ 2158792 w 2160885"/>
              <a:gd name="connsiteY1" fmla="*/ 8571 h 268488"/>
              <a:gd name="connsiteX2" fmla="*/ 2155841 w 2160885"/>
              <a:gd name="connsiteY2" fmla="*/ 8571 h 268488"/>
              <a:gd name="connsiteX3" fmla="*/ 2151557 w 2160885"/>
              <a:gd name="connsiteY3" fmla="*/ 8571 h 268488"/>
              <a:gd name="connsiteX4" fmla="*/ 2145941 w 2160885"/>
              <a:gd name="connsiteY4" fmla="*/ 8571 h 268488"/>
              <a:gd name="connsiteX5" fmla="*/ 2138991 w 2160885"/>
              <a:gd name="connsiteY5" fmla="*/ 8571 h 268488"/>
              <a:gd name="connsiteX6" fmla="*/ 2130614 w 2160885"/>
              <a:gd name="connsiteY6" fmla="*/ 8571 h 268488"/>
              <a:gd name="connsiteX7" fmla="*/ 2121095 w 2160885"/>
              <a:gd name="connsiteY7" fmla="*/ 8571 h 268488"/>
              <a:gd name="connsiteX8" fmla="*/ 2109862 w 2160885"/>
              <a:gd name="connsiteY8" fmla="*/ 8571 h 268488"/>
              <a:gd name="connsiteX9" fmla="*/ 2097392 w 2160885"/>
              <a:gd name="connsiteY9" fmla="*/ 8571 h 268488"/>
              <a:gd name="connsiteX10" fmla="*/ 2083589 w 2160885"/>
              <a:gd name="connsiteY10" fmla="*/ 8571 h 268488"/>
              <a:gd name="connsiteX11" fmla="*/ 2068453 w 2160885"/>
              <a:gd name="connsiteY11" fmla="*/ 8571 h 268488"/>
              <a:gd name="connsiteX12" fmla="*/ 2052080 w 2160885"/>
              <a:gd name="connsiteY12" fmla="*/ 8571 h 268488"/>
              <a:gd name="connsiteX13" fmla="*/ 2034564 w 2160885"/>
              <a:gd name="connsiteY13" fmla="*/ 8571 h 268488"/>
              <a:gd name="connsiteX14" fmla="*/ 2015526 w 2160885"/>
              <a:gd name="connsiteY14" fmla="*/ 8571 h 268488"/>
              <a:gd name="connsiteX15" fmla="*/ 1995630 w 2160885"/>
              <a:gd name="connsiteY15" fmla="*/ 7429 h 268488"/>
              <a:gd name="connsiteX16" fmla="*/ 1974593 w 2160885"/>
              <a:gd name="connsiteY16" fmla="*/ 6383 h 268488"/>
              <a:gd name="connsiteX17" fmla="*/ 1798961 w 2160885"/>
              <a:gd name="connsiteY17" fmla="*/ 6383 h 268488"/>
              <a:gd name="connsiteX18" fmla="*/ 1770403 w 2160885"/>
              <a:gd name="connsiteY18" fmla="*/ 7429 h 268488"/>
              <a:gd name="connsiteX19" fmla="*/ 1740798 w 2160885"/>
              <a:gd name="connsiteY19" fmla="*/ 8000 h 268488"/>
              <a:gd name="connsiteX20" fmla="*/ 1710431 w 2160885"/>
              <a:gd name="connsiteY20" fmla="*/ 8000 h 268488"/>
              <a:gd name="connsiteX21" fmla="*/ 1679303 w 2160885"/>
              <a:gd name="connsiteY21" fmla="*/ 8000 h 268488"/>
              <a:gd name="connsiteX22" fmla="*/ 1647414 w 2160885"/>
              <a:gd name="connsiteY22" fmla="*/ 8000 h 268488"/>
              <a:gd name="connsiteX23" fmla="*/ 1614953 w 2160885"/>
              <a:gd name="connsiteY23" fmla="*/ 8000 h 268488"/>
              <a:gd name="connsiteX24" fmla="*/ 1581730 w 2160885"/>
              <a:gd name="connsiteY24" fmla="*/ 8000 h 268488"/>
              <a:gd name="connsiteX25" fmla="*/ 1547937 w 2160885"/>
              <a:gd name="connsiteY25" fmla="*/ 8000 h 268488"/>
              <a:gd name="connsiteX26" fmla="*/ 1513572 w 2160885"/>
              <a:gd name="connsiteY26" fmla="*/ 8000 h 268488"/>
              <a:gd name="connsiteX27" fmla="*/ 1478541 w 2160885"/>
              <a:gd name="connsiteY27" fmla="*/ 6859 h 268488"/>
              <a:gd name="connsiteX28" fmla="*/ 1443129 w 2160885"/>
              <a:gd name="connsiteY28" fmla="*/ 5812 h 268488"/>
              <a:gd name="connsiteX29" fmla="*/ 1228944 w 2160885"/>
              <a:gd name="connsiteY29" fmla="*/ 5812 h 268488"/>
              <a:gd name="connsiteX30" fmla="*/ 1198578 w 2160885"/>
              <a:gd name="connsiteY30" fmla="*/ 6859 h 268488"/>
              <a:gd name="connsiteX31" fmla="*/ 1168021 w 2160885"/>
              <a:gd name="connsiteY31" fmla="*/ 7429 h 268488"/>
              <a:gd name="connsiteX32" fmla="*/ 1106621 w 2160885"/>
              <a:gd name="connsiteY32" fmla="*/ 7429 h 268488"/>
              <a:gd name="connsiteX33" fmla="*/ 1075683 w 2160885"/>
              <a:gd name="connsiteY33" fmla="*/ 7429 h 268488"/>
              <a:gd name="connsiteX34" fmla="*/ 1044650 w 2160885"/>
              <a:gd name="connsiteY34" fmla="*/ 7429 h 268488"/>
              <a:gd name="connsiteX35" fmla="*/ 1013522 w 2160885"/>
              <a:gd name="connsiteY35" fmla="*/ 7429 h 268488"/>
              <a:gd name="connsiteX36" fmla="*/ 982299 w 2160885"/>
              <a:gd name="connsiteY36" fmla="*/ 7429 h 268488"/>
              <a:gd name="connsiteX37" fmla="*/ 951075 w 2160885"/>
              <a:gd name="connsiteY37" fmla="*/ 7429 h 268488"/>
              <a:gd name="connsiteX38" fmla="*/ 919757 w 2160885"/>
              <a:gd name="connsiteY38" fmla="*/ 7429 h 268488"/>
              <a:gd name="connsiteX39" fmla="*/ 888438 w 2160885"/>
              <a:gd name="connsiteY39" fmla="*/ 7429 h 268488"/>
              <a:gd name="connsiteX40" fmla="*/ 857120 w 2160885"/>
              <a:gd name="connsiteY40" fmla="*/ 7429 h 268488"/>
              <a:gd name="connsiteX41" fmla="*/ 825801 w 2160885"/>
              <a:gd name="connsiteY41" fmla="*/ 7429 h 268488"/>
              <a:gd name="connsiteX42" fmla="*/ 794578 w 2160885"/>
              <a:gd name="connsiteY42" fmla="*/ 7429 h 268488"/>
              <a:gd name="connsiteX43" fmla="*/ 763354 w 2160885"/>
              <a:gd name="connsiteY43" fmla="*/ 7429 h 268488"/>
              <a:gd name="connsiteX44" fmla="*/ 732131 w 2160885"/>
              <a:gd name="connsiteY44" fmla="*/ 7429 h 268488"/>
              <a:gd name="connsiteX45" fmla="*/ 701098 w 2160885"/>
              <a:gd name="connsiteY45" fmla="*/ 7429 h 268488"/>
              <a:gd name="connsiteX46" fmla="*/ 670065 w 2160885"/>
              <a:gd name="connsiteY46" fmla="*/ 7429 h 268488"/>
              <a:gd name="connsiteX47" fmla="*/ 639222 w 2160885"/>
              <a:gd name="connsiteY47" fmla="*/ 7429 h 268488"/>
              <a:gd name="connsiteX48" fmla="*/ 608380 w 2160885"/>
              <a:gd name="connsiteY48" fmla="*/ 7429 h 268488"/>
              <a:gd name="connsiteX49" fmla="*/ 577823 w 2160885"/>
              <a:gd name="connsiteY49" fmla="*/ 7429 h 268488"/>
              <a:gd name="connsiteX50" fmla="*/ 547361 w 2160885"/>
              <a:gd name="connsiteY50" fmla="*/ 7429 h 268488"/>
              <a:gd name="connsiteX51" fmla="*/ 517090 w 2160885"/>
              <a:gd name="connsiteY51" fmla="*/ 7429 h 268488"/>
              <a:gd name="connsiteX52" fmla="*/ 487008 w 2160885"/>
              <a:gd name="connsiteY52" fmla="*/ 7429 h 268488"/>
              <a:gd name="connsiteX53" fmla="*/ 457118 w 2160885"/>
              <a:gd name="connsiteY53" fmla="*/ 7429 h 268488"/>
              <a:gd name="connsiteX54" fmla="*/ 427513 w 2160885"/>
              <a:gd name="connsiteY54" fmla="*/ 7429 h 268488"/>
              <a:gd name="connsiteX55" fmla="*/ 398098 w 2160885"/>
              <a:gd name="connsiteY55" fmla="*/ 7429 h 268488"/>
              <a:gd name="connsiteX56" fmla="*/ 368874 w 2160885"/>
              <a:gd name="connsiteY56" fmla="*/ 7429 h 268488"/>
              <a:gd name="connsiteX57" fmla="*/ 340316 w 2160885"/>
              <a:gd name="connsiteY57" fmla="*/ 7429 h 268488"/>
              <a:gd name="connsiteX58" fmla="*/ 311758 w 2160885"/>
              <a:gd name="connsiteY58" fmla="*/ 6288 h 268488"/>
              <a:gd name="connsiteX59" fmla="*/ 283200 w 2160885"/>
              <a:gd name="connsiteY59" fmla="*/ 5241 h 268488"/>
              <a:gd name="connsiteX60" fmla="*/ 129558 w 2160885"/>
              <a:gd name="connsiteY60" fmla="*/ 5241 h 268488"/>
              <a:gd name="connsiteX61" fmla="*/ 112328 w 2160885"/>
              <a:gd name="connsiteY61" fmla="*/ 6288 h 268488"/>
              <a:gd name="connsiteX62" fmla="*/ 95288 w 2160885"/>
              <a:gd name="connsiteY62" fmla="*/ 6859 h 268488"/>
              <a:gd name="connsiteX63" fmla="*/ 78534 w 2160885"/>
              <a:gd name="connsiteY63" fmla="*/ 6859 h 268488"/>
              <a:gd name="connsiteX64" fmla="*/ 61876 w 2160885"/>
              <a:gd name="connsiteY64" fmla="*/ 6859 h 268488"/>
              <a:gd name="connsiteX65" fmla="*/ 45407 w 2160885"/>
              <a:gd name="connsiteY65" fmla="*/ 7810 h 268488"/>
              <a:gd name="connsiteX66" fmla="*/ 29224 w 2160885"/>
              <a:gd name="connsiteY66" fmla="*/ 5907 h 268488"/>
              <a:gd name="connsiteX67" fmla="*/ 14469 w 2160885"/>
              <a:gd name="connsiteY67" fmla="*/ 5907 h 268488"/>
              <a:gd name="connsiteX68" fmla="*/ 0 w 2160885"/>
              <a:gd name="connsiteY68" fmla="*/ 7525 h 268488"/>
              <a:gd name="connsiteX69" fmla="*/ 0 w 2160885"/>
              <a:gd name="connsiteY69" fmla="*/ 264383 h 268488"/>
              <a:gd name="connsiteX70" fmla="*/ 14374 w 2160885"/>
              <a:gd name="connsiteY70" fmla="*/ 262766 h 268488"/>
              <a:gd name="connsiteX71" fmla="*/ 29415 w 2160885"/>
              <a:gd name="connsiteY71" fmla="*/ 262005 h 268488"/>
              <a:gd name="connsiteX72" fmla="*/ 44741 w 2160885"/>
              <a:gd name="connsiteY72" fmla="*/ 264383 h 268488"/>
              <a:gd name="connsiteX73" fmla="*/ 60257 w 2160885"/>
              <a:gd name="connsiteY73" fmla="*/ 267808 h 268488"/>
              <a:gd name="connsiteX74" fmla="*/ 75869 w 2160885"/>
              <a:gd name="connsiteY74" fmla="*/ 266476 h 268488"/>
              <a:gd name="connsiteX75" fmla="*/ 91481 w 2160885"/>
              <a:gd name="connsiteY75" fmla="*/ 264383 h 268488"/>
              <a:gd name="connsiteX76" fmla="*/ 107092 w 2160885"/>
              <a:gd name="connsiteY76" fmla="*/ 264383 h 268488"/>
              <a:gd name="connsiteX77" fmla="*/ 122704 w 2160885"/>
              <a:gd name="connsiteY77" fmla="*/ 263146 h 268488"/>
              <a:gd name="connsiteX78" fmla="*/ 138411 w 2160885"/>
              <a:gd name="connsiteY78" fmla="*/ 261910 h 268488"/>
              <a:gd name="connsiteX79" fmla="*/ 467208 w 2160885"/>
              <a:gd name="connsiteY79" fmla="*/ 261910 h 268488"/>
              <a:gd name="connsiteX80" fmla="*/ 490721 w 2160885"/>
              <a:gd name="connsiteY80" fmla="*/ 262956 h 268488"/>
              <a:gd name="connsiteX81" fmla="*/ 514234 w 2160885"/>
              <a:gd name="connsiteY81" fmla="*/ 263527 h 268488"/>
              <a:gd name="connsiteX82" fmla="*/ 537651 w 2160885"/>
              <a:gd name="connsiteY82" fmla="*/ 262766 h 268488"/>
              <a:gd name="connsiteX83" fmla="*/ 561164 w 2160885"/>
              <a:gd name="connsiteY83" fmla="*/ 261910 h 268488"/>
              <a:gd name="connsiteX84" fmla="*/ 1923474 w 2160885"/>
              <a:gd name="connsiteY84" fmla="*/ 261910 h 268488"/>
              <a:gd name="connsiteX85" fmla="*/ 1939181 w 2160885"/>
              <a:gd name="connsiteY85" fmla="*/ 262956 h 268488"/>
              <a:gd name="connsiteX86" fmla="*/ 1954793 w 2160885"/>
              <a:gd name="connsiteY86" fmla="*/ 263527 h 268488"/>
              <a:gd name="connsiteX87" fmla="*/ 1962598 w 2160885"/>
              <a:gd name="connsiteY87" fmla="*/ 263527 h 268488"/>
              <a:gd name="connsiteX88" fmla="*/ 1970500 w 2160885"/>
              <a:gd name="connsiteY88" fmla="*/ 264098 h 268488"/>
              <a:gd name="connsiteX89" fmla="*/ 1978305 w 2160885"/>
              <a:gd name="connsiteY89" fmla="*/ 263432 h 268488"/>
              <a:gd name="connsiteX90" fmla="*/ 1986111 w 2160885"/>
              <a:gd name="connsiteY90" fmla="*/ 263432 h 268488"/>
              <a:gd name="connsiteX91" fmla="*/ 1993917 w 2160885"/>
              <a:gd name="connsiteY91" fmla="*/ 262195 h 268488"/>
              <a:gd name="connsiteX92" fmla="*/ 2001818 w 2160885"/>
              <a:gd name="connsiteY92" fmla="*/ 262956 h 268488"/>
              <a:gd name="connsiteX93" fmla="*/ 2009624 w 2160885"/>
              <a:gd name="connsiteY93" fmla="*/ 263527 h 268488"/>
              <a:gd name="connsiteX94" fmla="*/ 2017430 w 2160885"/>
              <a:gd name="connsiteY94" fmla="*/ 263527 h 268488"/>
              <a:gd name="connsiteX95" fmla="*/ 2025236 w 2160885"/>
              <a:gd name="connsiteY95" fmla="*/ 261720 h 268488"/>
              <a:gd name="connsiteX96" fmla="*/ 2033136 w 2160885"/>
              <a:gd name="connsiteY96" fmla="*/ 261720 h 268488"/>
              <a:gd name="connsiteX97" fmla="*/ 2040942 w 2160885"/>
              <a:gd name="connsiteY97" fmla="*/ 261720 h 268488"/>
              <a:gd name="connsiteX98" fmla="*/ 2048748 w 2160885"/>
              <a:gd name="connsiteY98" fmla="*/ 261720 h 268488"/>
              <a:gd name="connsiteX99" fmla="*/ 2056554 w 2160885"/>
              <a:gd name="connsiteY99" fmla="*/ 260578 h 268488"/>
              <a:gd name="connsiteX100" fmla="*/ 2064455 w 2160885"/>
              <a:gd name="connsiteY100" fmla="*/ 262481 h 268488"/>
              <a:gd name="connsiteX101" fmla="*/ 2072261 w 2160885"/>
              <a:gd name="connsiteY101" fmla="*/ 262481 h 268488"/>
              <a:gd name="connsiteX102" fmla="*/ 2080067 w 2160885"/>
              <a:gd name="connsiteY102" fmla="*/ 263051 h 268488"/>
              <a:gd name="connsiteX103" fmla="*/ 2087872 w 2160885"/>
              <a:gd name="connsiteY103" fmla="*/ 261244 h 268488"/>
              <a:gd name="connsiteX104" fmla="*/ 2095678 w 2160885"/>
              <a:gd name="connsiteY104" fmla="*/ 262956 h 268488"/>
              <a:gd name="connsiteX105" fmla="*/ 2111386 w 2160885"/>
              <a:gd name="connsiteY105" fmla="*/ 262956 h 268488"/>
              <a:gd name="connsiteX106" fmla="*/ 2126997 w 2160885"/>
              <a:gd name="connsiteY106" fmla="*/ 260483 h 268488"/>
              <a:gd name="connsiteX107" fmla="*/ 2143941 w 2160885"/>
              <a:gd name="connsiteY107" fmla="*/ 261434 h 268488"/>
              <a:gd name="connsiteX108" fmla="*/ 2160886 w 2160885"/>
              <a:gd name="connsiteY108" fmla="*/ 262956 h 268488"/>
              <a:gd name="connsiteX109" fmla="*/ 2160886 w 2160885"/>
              <a:gd name="connsiteY109" fmla="*/ 6098 h 2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160885" h="268488">
                <a:moveTo>
                  <a:pt x="2160886" y="8571"/>
                </a:moveTo>
                <a:cubicBezTo>
                  <a:pt x="2160886" y="14089"/>
                  <a:pt x="2159363" y="8571"/>
                  <a:pt x="2158792" y="8571"/>
                </a:cubicBezTo>
                <a:cubicBezTo>
                  <a:pt x="2158220" y="8571"/>
                  <a:pt x="2156888" y="12852"/>
                  <a:pt x="2155841" y="8571"/>
                </a:cubicBezTo>
                <a:cubicBezTo>
                  <a:pt x="2154794" y="7810"/>
                  <a:pt x="2153175" y="8571"/>
                  <a:pt x="2151557" y="8571"/>
                </a:cubicBezTo>
                <a:cubicBezTo>
                  <a:pt x="2150034" y="12567"/>
                  <a:pt x="2148035" y="8571"/>
                  <a:pt x="2145941" y="8571"/>
                </a:cubicBezTo>
                <a:cubicBezTo>
                  <a:pt x="2143941" y="5622"/>
                  <a:pt x="2141562" y="13423"/>
                  <a:pt x="2138991" y="8571"/>
                </a:cubicBezTo>
                <a:cubicBezTo>
                  <a:pt x="2136421" y="1531"/>
                  <a:pt x="2133565" y="8000"/>
                  <a:pt x="2130614" y="8571"/>
                </a:cubicBezTo>
                <a:cubicBezTo>
                  <a:pt x="2127568" y="11710"/>
                  <a:pt x="2124236" y="7429"/>
                  <a:pt x="2121095" y="8571"/>
                </a:cubicBezTo>
                <a:cubicBezTo>
                  <a:pt x="2117544" y="6863"/>
                  <a:pt x="2113413" y="6863"/>
                  <a:pt x="2109862" y="8571"/>
                </a:cubicBezTo>
                <a:cubicBezTo>
                  <a:pt x="2105826" y="9970"/>
                  <a:pt x="2101428" y="9970"/>
                  <a:pt x="2097392" y="8571"/>
                </a:cubicBezTo>
                <a:cubicBezTo>
                  <a:pt x="2092889" y="9906"/>
                  <a:pt x="2088091" y="9906"/>
                  <a:pt x="2083589" y="8571"/>
                </a:cubicBezTo>
                <a:cubicBezTo>
                  <a:pt x="2078734" y="8571"/>
                  <a:pt x="2074069" y="10854"/>
                  <a:pt x="2068453" y="8571"/>
                </a:cubicBezTo>
                <a:cubicBezTo>
                  <a:pt x="2063122" y="6904"/>
                  <a:pt x="2057410" y="6904"/>
                  <a:pt x="2052080" y="8571"/>
                </a:cubicBezTo>
                <a:cubicBezTo>
                  <a:pt x="2046407" y="6621"/>
                  <a:pt x="2040238" y="6621"/>
                  <a:pt x="2034564" y="8571"/>
                </a:cubicBezTo>
                <a:cubicBezTo>
                  <a:pt x="2028472" y="10379"/>
                  <a:pt x="2022189" y="6763"/>
                  <a:pt x="2015526" y="8571"/>
                </a:cubicBezTo>
                <a:cubicBezTo>
                  <a:pt x="2008862" y="10379"/>
                  <a:pt x="2002389" y="1056"/>
                  <a:pt x="1995630" y="7429"/>
                </a:cubicBezTo>
                <a:cubicBezTo>
                  <a:pt x="1988605" y="8024"/>
                  <a:pt x="1981523" y="7672"/>
                  <a:pt x="1974593" y="6383"/>
                </a:cubicBezTo>
                <a:lnTo>
                  <a:pt x="1798961" y="6383"/>
                </a:lnTo>
                <a:cubicBezTo>
                  <a:pt x="1789442" y="6383"/>
                  <a:pt x="1779923" y="6383"/>
                  <a:pt x="1770403" y="7429"/>
                </a:cubicBezTo>
                <a:cubicBezTo>
                  <a:pt x="1760589" y="5682"/>
                  <a:pt x="1750536" y="5876"/>
                  <a:pt x="1740798" y="8000"/>
                </a:cubicBezTo>
                <a:cubicBezTo>
                  <a:pt x="1730774" y="10038"/>
                  <a:pt x="1720455" y="10038"/>
                  <a:pt x="1710431" y="8000"/>
                </a:cubicBezTo>
                <a:cubicBezTo>
                  <a:pt x="1700151" y="10949"/>
                  <a:pt x="1689775" y="6288"/>
                  <a:pt x="1679303" y="8000"/>
                </a:cubicBezTo>
                <a:cubicBezTo>
                  <a:pt x="1668708" y="9142"/>
                  <a:pt x="1658009" y="9142"/>
                  <a:pt x="1647414" y="8000"/>
                </a:cubicBezTo>
                <a:cubicBezTo>
                  <a:pt x="1636752" y="7429"/>
                  <a:pt x="1625900" y="8000"/>
                  <a:pt x="1614953" y="8000"/>
                </a:cubicBezTo>
                <a:cubicBezTo>
                  <a:pt x="1603977" y="10093"/>
                  <a:pt x="1592706" y="10093"/>
                  <a:pt x="1581730" y="8000"/>
                </a:cubicBezTo>
                <a:cubicBezTo>
                  <a:pt x="1570593" y="10427"/>
                  <a:pt x="1559074" y="10427"/>
                  <a:pt x="1547937" y="8000"/>
                </a:cubicBezTo>
                <a:cubicBezTo>
                  <a:pt x="1536599" y="10283"/>
                  <a:pt x="1524910" y="10283"/>
                  <a:pt x="1513572" y="8000"/>
                </a:cubicBezTo>
                <a:cubicBezTo>
                  <a:pt x="1501958" y="11044"/>
                  <a:pt x="1490345" y="6954"/>
                  <a:pt x="1478541" y="6859"/>
                </a:cubicBezTo>
                <a:cubicBezTo>
                  <a:pt x="1466832" y="12947"/>
                  <a:pt x="1455028" y="5812"/>
                  <a:pt x="1443129" y="5812"/>
                </a:cubicBezTo>
                <a:lnTo>
                  <a:pt x="1228944" y="5812"/>
                </a:lnTo>
                <a:cubicBezTo>
                  <a:pt x="1218854" y="5812"/>
                  <a:pt x="1208763" y="7334"/>
                  <a:pt x="1198578" y="6859"/>
                </a:cubicBezTo>
                <a:cubicBezTo>
                  <a:pt x="1188392" y="6383"/>
                  <a:pt x="1178302" y="6859"/>
                  <a:pt x="1168021" y="7429"/>
                </a:cubicBezTo>
                <a:cubicBezTo>
                  <a:pt x="1147554" y="7493"/>
                  <a:pt x="1127088" y="7493"/>
                  <a:pt x="1106621" y="7429"/>
                </a:cubicBezTo>
                <a:cubicBezTo>
                  <a:pt x="1096340" y="1626"/>
                  <a:pt x="1085964" y="13233"/>
                  <a:pt x="1075683" y="7429"/>
                </a:cubicBezTo>
                <a:cubicBezTo>
                  <a:pt x="1065431" y="5431"/>
                  <a:pt x="1054893" y="5431"/>
                  <a:pt x="1044650" y="7429"/>
                </a:cubicBezTo>
                <a:cubicBezTo>
                  <a:pt x="1034350" y="5669"/>
                  <a:pt x="1023822" y="5669"/>
                  <a:pt x="1013522" y="7429"/>
                </a:cubicBezTo>
                <a:cubicBezTo>
                  <a:pt x="1003194" y="9285"/>
                  <a:pt x="992627" y="9285"/>
                  <a:pt x="982299" y="7429"/>
                </a:cubicBezTo>
                <a:cubicBezTo>
                  <a:pt x="971923" y="3053"/>
                  <a:pt x="961451" y="7429"/>
                  <a:pt x="951075" y="7429"/>
                </a:cubicBezTo>
                <a:cubicBezTo>
                  <a:pt x="940604" y="4385"/>
                  <a:pt x="930228" y="-752"/>
                  <a:pt x="919757" y="7429"/>
                </a:cubicBezTo>
                <a:cubicBezTo>
                  <a:pt x="909381" y="5907"/>
                  <a:pt x="898909" y="10759"/>
                  <a:pt x="888438" y="7429"/>
                </a:cubicBezTo>
                <a:cubicBezTo>
                  <a:pt x="877967" y="4100"/>
                  <a:pt x="867591" y="10949"/>
                  <a:pt x="857120" y="7429"/>
                </a:cubicBezTo>
                <a:cubicBezTo>
                  <a:pt x="846744" y="13613"/>
                  <a:pt x="836272" y="7429"/>
                  <a:pt x="825801" y="7429"/>
                </a:cubicBezTo>
                <a:cubicBezTo>
                  <a:pt x="815606" y="10379"/>
                  <a:pt x="804773" y="10379"/>
                  <a:pt x="794578" y="7429"/>
                </a:cubicBezTo>
                <a:cubicBezTo>
                  <a:pt x="784106" y="6288"/>
                  <a:pt x="773730" y="14374"/>
                  <a:pt x="763354" y="7429"/>
                </a:cubicBezTo>
                <a:cubicBezTo>
                  <a:pt x="752978" y="8619"/>
                  <a:pt x="742507" y="8619"/>
                  <a:pt x="732131" y="7429"/>
                </a:cubicBezTo>
                <a:cubicBezTo>
                  <a:pt x="721755" y="1531"/>
                  <a:pt x="711379" y="6573"/>
                  <a:pt x="701098" y="7429"/>
                </a:cubicBezTo>
                <a:cubicBezTo>
                  <a:pt x="690722" y="12757"/>
                  <a:pt x="680346" y="7429"/>
                  <a:pt x="670065" y="7429"/>
                </a:cubicBezTo>
                <a:cubicBezTo>
                  <a:pt x="659879" y="9427"/>
                  <a:pt x="649408" y="9427"/>
                  <a:pt x="639222" y="7429"/>
                </a:cubicBezTo>
                <a:cubicBezTo>
                  <a:pt x="628942" y="14945"/>
                  <a:pt x="618661" y="10569"/>
                  <a:pt x="608380" y="7429"/>
                </a:cubicBezTo>
                <a:cubicBezTo>
                  <a:pt x="598099" y="4290"/>
                  <a:pt x="588008" y="11520"/>
                  <a:pt x="577823" y="7429"/>
                </a:cubicBezTo>
                <a:cubicBezTo>
                  <a:pt x="567637" y="-562"/>
                  <a:pt x="557451" y="4480"/>
                  <a:pt x="547361" y="7429"/>
                </a:cubicBezTo>
                <a:cubicBezTo>
                  <a:pt x="537280" y="6716"/>
                  <a:pt x="527170" y="6716"/>
                  <a:pt x="517090" y="7429"/>
                </a:cubicBezTo>
                <a:cubicBezTo>
                  <a:pt x="507465" y="3391"/>
                  <a:pt x="496632" y="3391"/>
                  <a:pt x="487008" y="7429"/>
                </a:cubicBezTo>
                <a:cubicBezTo>
                  <a:pt x="477717" y="2246"/>
                  <a:pt x="466409" y="2246"/>
                  <a:pt x="457118" y="7429"/>
                </a:cubicBezTo>
                <a:cubicBezTo>
                  <a:pt x="447598" y="3624"/>
                  <a:pt x="437318" y="9808"/>
                  <a:pt x="427513" y="7429"/>
                </a:cubicBezTo>
                <a:cubicBezTo>
                  <a:pt x="417993" y="3244"/>
                  <a:pt x="407808" y="6668"/>
                  <a:pt x="398098" y="7429"/>
                </a:cubicBezTo>
                <a:cubicBezTo>
                  <a:pt x="388579" y="1721"/>
                  <a:pt x="378583" y="7429"/>
                  <a:pt x="368874" y="7429"/>
                </a:cubicBezTo>
                <a:cubicBezTo>
                  <a:pt x="359383" y="6311"/>
                  <a:pt x="349807" y="6311"/>
                  <a:pt x="340316" y="7429"/>
                </a:cubicBezTo>
                <a:cubicBezTo>
                  <a:pt x="330796" y="-3511"/>
                  <a:pt x="321277" y="-1037"/>
                  <a:pt x="311758" y="6288"/>
                </a:cubicBezTo>
                <a:cubicBezTo>
                  <a:pt x="302238" y="6288"/>
                  <a:pt x="292719" y="5241"/>
                  <a:pt x="283200" y="5241"/>
                </a:cubicBezTo>
                <a:lnTo>
                  <a:pt x="129558" y="5241"/>
                </a:lnTo>
                <a:cubicBezTo>
                  <a:pt x="123856" y="6111"/>
                  <a:pt x="118087" y="6461"/>
                  <a:pt x="112328" y="6288"/>
                </a:cubicBezTo>
                <a:cubicBezTo>
                  <a:pt x="106617" y="9"/>
                  <a:pt x="101000" y="8190"/>
                  <a:pt x="95288" y="6859"/>
                </a:cubicBezTo>
                <a:cubicBezTo>
                  <a:pt x="89672" y="9427"/>
                  <a:pt x="84056" y="6002"/>
                  <a:pt x="78534" y="6859"/>
                </a:cubicBezTo>
                <a:cubicBezTo>
                  <a:pt x="72918" y="14469"/>
                  <a:pt x="67397" y="-2655"/>
                  <a:pt x="61876" y="6859"/>
                </a:cubicBezTo>
                <a:cubicBezTo>
                  <a:pt x="56355" y="-7126"/>
                  <a:pt x="50928" y="7525"/>
                  <a:pt x="45407" y="7810"/>
                </a:cubicBezTo>
                <a:cubicBezTo>
                  <a:pt x="39981" y="1246"/>
                  <a:pt x="34650" y="-1703"/>
                  <a:pt x="29224" y="5907"/>
                </a:cubicBezTo>
                <a:cubicBezTo>
                  <a:pt x="24312" y="5622"/>
                  <a:pt x="19381" y="5622"/>
                  <a:pt x="14469" y="5907"/>
                </a:cubicBezTo>
                <a:cubicBezTo>
                  <a:pt x="9605" y="5983"/>
                  <a:pt x="4760" y="6525"/>
                  <a:pt x="0" y="7525"/>
                </a:cubicBezTo>
                <a:lnTo>
                  <a:pt x="0" y="264383"/>
                </a:lnTo>
                <a:cubicBezTo>
                  <a:pt x="0" y="264383"/>
                  <a:pt x="9519" y="268093"/>
                  <a:pt x="14374" y="262766"/>
                </a:cubicBezTo>
                <a:cubicBezTo>
                  <a:pt x="19610" y="265049"/>
                  <a:pt x="23894" y="261434"/>
                  <a:pt x="29415" y="262005"/>
                </a:cubicBezTo>
                <a:cubicBezTo>
                  <a:pt x="34650" y="260197"/>
                  <a:pt x="39505" y="272374"/>
                  <a:pt x="44741" y="264383"/>
                </a:cubicBezTo>
                <a:cubicBezTo>
                  <a:pt x="48977" y="268125"/>
                  <a:pt x="54841" y="269420"/>
                  <a:pt x="60257" y="267808"/>
                </a:cubicBezTo>
                <a:cubicBezTo>
                  <a:pt x="65493" y="267808"/>
                  <a:pt x="70633" y="264288"/>
                  <a:pt x="75869" y="266476"/>
                </a:cubicBezTo>
                <a:cubicBezTo>
                  <a:pt x="80990" y="265266"/>
                  <a:pt x="86217" y="264565"/>
                  <a:pt x="91481" y="264383"/>
                </a:cubicBezTo>
                <a:cubicBezTo>
                  <a:pt x="96716" y="263337"/>
                  <a:pt x="101857" y="266571"/>
                  <a:pt x="107092" y="264383"/>
                </a:cubicBezTo>
                <a:cubicBezTo>
                  <a:pt x="112147" y="262846"/>
                  <a:pt x="117468" y="262424"/>
                  <a:pt x="122704" y="263146"/>
                </a:cubicBezTo>
                <a:cubicBezTo>
                  <a:pt x="127940" y="263146"/>
                  <a:pt x="133175" y="261910"/>
                  <a:pt x="138411" y="261910"/>
                </a:cubicBezTo>
                <a:lnTo>
                  <a:pt x="467208" y="261910"/>
                </a:lnTo>
                <a:cubicBezTo>
                  <a:pt x="475005" y="262922"/>
                  <a:pt x="482868" y="263272"/>
                  <a:pt x="490721" y="262956"/>
                </a:cubicBezTo>
                <a:cubicBezTo>
                  <a:pt x="498527" y="260197"/>
                  <a:pt x="506333" y="266381"/>
                  <a:pt x="514234" y="263527"/>
                </a:cubicBezTo>
                <a:cubicBezTo>
                  <a:pt x="522040" y="262195"/>
                  <a:pt x="529845" y="257248"/>
                  <a:pt x="537651" y="262766"/>
                </a:cubicBezTo>
                <a:cubicBezTo>
                  <a:pt x="545552" y="258485"/>
                  <a:pt x="553358" y="261910"/>
                  <a:pt x="561164" y="261910"/>
                </a:cubicBezTo>
                <a:lnTo>
                  <a:pt x="1923474" y="261910"/>
                </a:lnTo>
                <a:cubicBezTo>
                  <a:pt x="1928710" y="261910"/>
                  <a:pt x="1933945" y="262576"/>
                  <a:pt x="1939181" y="262956"/>
                </a:cubicBezTo>
                <a:cubicBezTo>
                  <a:pt x="1944226" y="264593"/>
                  <a:pt x="1949633" y="264790"/>
                  <a:pt x="1954793" y="263527"/>
                </a:cubicBezTo>
                <a:cubicBezTo>
                  <a:pt x="1957353" y="262862"/>
                  <a:pt x="1960038" y="262862"/>
                  <a:pt x="1962598" y="263527"/>
                </a:cubicBezTo>
                <a:cubicBezTo>
                  <a:pt x="1965187" y="264142"/>
                  <a:pt x="1967853" y="264335"/>
                  <a:pt x="1970500" y="264098"/>
                </a:cubicBezTo>
                <a:cubicBezTo>
                  <a:pt x="1973069" y="263589"/>
                  <a:pt x="1975688" y="263365"/>
                  <a:pt x="1978305" y="263432"/>
                </a:cubicBezTo>
                <a:cubicBezTo>
                  <a:pt x="1980875" y="263432"/>
                  <a:pt x="1983541" y="262671"/>
                  <a:pt x="1986111" y="263432"/>
                </a:cubicBezTo>
                <a:cubicBezTo>
                  <a:pt x="1988681" y="260388"/>
                  <a:pt x="1991347" y="260007"/>
                  <a:pt x="1993917" y="262195"/>
                </a:cubicBezTo>
                <a:cubicBezTo>
                  <a:pt x="1996582" y="256582"/>
                  <a:pt x="1999152" y="266762"/>
                  <a:pt x="2001818" y="262956"/>
                </a:cubicBezTo>
                <a:cubicBezTo>
                  <a:pt x="2004388" y="266191"/>
                  <a:pt x="2006958" y="261434"/>
                  <a:pt x="2009624" y="263527"/>
                </a:cubicBezTo>
                <a:cubicBezTo>
                  <a:pt x="2012194" y="261529"/>
                  <a:pt x="2014859" y="266000"/>
                  <a:pt x="2017430" y="263527"/>
                </a:cubicBezTo>
                <a:cubicBezTo>
                  <a:pt x="2020000" y="263527"/>
                  <a:pt x="2022665" y="261910"/>
                  <a:pt x="2025236" y="261720"/>
                </a:cubicBezTo>
                <a:cubicBezTo>
                  <a:pt x="2027901" y="265430"/>
                  <a:pt x="2030471" y="255251"/>
                  <a:pt x="2033136" y="261720"/>
                </a:cubicBezTo>
                <a:cubicBezTo>
                  <a:pt x="2035707" y="256487"/>
                  <a:pt x="2038277" y="261720"/>
                  <a:pt x="2040942" y="261720"/>
                </a:cubicBezTo>
                <a:cubicBezTo>
                  <a:pt x="2043513" y="266000"/>
                  <a:pt x="2046178" y="264764"/>
                  <a:pt x="2048748" y="261720"/>
                </a:cubicBezTo>
                <a:cubicBezTo>
                  <a:pt x="2051319" y="263432"/>
                  <a:pt x="2053984" y="267428"/>
                  <a:pt x="2056554" y="260578"/>
                </a:cubicBezTo>
                <a:cubicBezTo>
                  <a:pt x="2059219" y="260578"/>
                  <a:pt x="2061790" y="259246"/>
                  <a:pt x="2064455" y="262481"/>
                </a:cubicBezTo>
                <a:cubicBezTo>
                  <a:pt x="2067025" y="268569"/>
                  <a:pt x="2069596" y="267142"/>
                  <a:pt x="2072261" y="262481"/>
                </a:cubicBezTo>
                <a:cubicBezTo>
                  <a:pt x="2074831" y="264288"/>
                  <a:pt x="2077497" y="261339"/>
                  <a:pt x="2080067" y="263051"/>
                </a:cubicBezTo>
                <a:cubicBezTo>
                  <a:pt x="2082723" y="262721"/>
                  <a:pt x="2085340" y="262115"/>
                  <a:pt x="2087872" y="261244"/>
                </a:cubicBezTo>
                <a:cubicBezTo>
                  <a:pt x="2090586" y="260294"/>
                  <a:pt x="2093613" y="260958"/>
                  <a:pt x="2095678" y="262956"/>
                </a:cubicBezTo>
                <a:cubicBezTo>
                  <a:pt x="2100914" y="265715"/>
                  <a:pt x="2106150" y="262956"/>
                  <a:pt x="2111386" y="262956"/>
                </a:cubicBezTo>
                <a:cubicBezTo>
                  <a:pt x="2116716" y="263785"/>
                  <a:pt x="2122180" y="262919"/>
                  <a:pt x="2126997" y="260483"/>
                </a:cubicBezTo>
                <a:cubicBezTo>
                  <a:pt x="2132613" y="259077"/>
                  <a:pt x="2138525" y="259409"/>
                  <a:pt x="2143941" y="261434"/>
                </a:cubicBezTo>
                <a:cubicBezTo>
                  <a:pt x="2149634" y="261308"/>
                  <a:pt x="2155317" y="261818"/>
                  <a:pt x="2160886" y="262956"/>
                </a:cubicBezTo>
                <a:lnTo>
                  <a:pt x="2160886" y="6098"/>
                </a:lnTo>
                <a:close/>
              </a:path>
            </a:pathLst>
          </a:custGeom>
          <a:solidFill>
            <a:schemeClr val="accent1"/>
          </a:solidFill>
          <a:ln w="95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108" name="Freeform 89">
            <a:extLst>
              <a:ext uri="{FF2B5EF4-FFF2-40B4-BE49-F238E27FC236}">
                <a16:creationId xmlns:a16="http://schemas.microsoft.com/office/drawing/2014/main" id="{FF423AB7-B25F-4FF2-973E-2DAD98846038}"/>
              </a:ext>
            </a:extLst>
          </p:cNvPr>
          <p:cNvSpPr/>
          <p:nvPr/>
        </p:nvSpPr>
        <p:spPr>
          <a:xfrm>
            <a:off x="6315485" y="3591714"/>
            <a:ext cx="2201029" cy="273475"/>
          </a:xfrm>
          <a:custGeom>
            <a:avLst/>
            <a:gdLst>
              <a:gd name="connsiteX0" fmla="*/ 2160886 w 2160885"/>
              <a:gd name="connsiteY0" fmla="*/ 8571 h 268488"/>
              <a:gd name="connsiteX1" fmla="*/ 2158792 w 2160885"/>
              <a:gd name="connsiteY1" fmla="*/ 8571 h 268488"/>
              <a:gd name="connsiteX2" fmla="*/ 2155841 w 2160885"/>
              <a:gd name="connsiteY2" fmla="*/ 8571 h 268488"/>
              <a:gd name="connsiteX3" fmla="*/ 2151557 w 2160885"/>
              <a:gd name="connsiteY3" fmla="*/ 8571 h 268488"/>
              <a:gd name="connsiteX4" fmla="*/ 2145941 w 2160885"/>
              <a:gd name="connsiteY4" fmla="*/ 8571 h 268488"/>
              <a:gd name="connsiteX5" fmla="*/ 2138991 w 2160885"/>
              <a:gd name="connsiteY5" fmla="*/ 8571 h 268488"/>
              <a:gd name="connsiteX6" fmla="*/ 2130614 w 2160885"/>
              <a:gd name="connsiteY6" fmla="*/ 8571 h 268488"/>
              <a:gd name="connsiteX7" fmla="*/ 2121095 w 2160885"/>
              <a:gd name="connsiteY7" fmla="*/ 8571 h 268488"/>
              <a:gd name="connsiteX8" fmla="*/ 2109862 w 2160885"/>
              <a:gd name="connsiteY8" fmla="*/ 8571 h 268488"/>
              <a:gd name="connsiteX9" fmla="*/ 2097392 w 2160885"/>
              <a:gd name="connsiteY9" fmla="*/ 8571 h 268488"/>
              <a:gd name="connsiteX10" fmla="*/ 2083589 w 2160885"/>
              <a:gd name="connsiteY10" fmla="*/ 8571 h 268488"/>
              <a:gd name="connsiteX11" fmla="*/ 2068453 w 2160885"/>
              <a:gd name="connsiteY11" fmla="*/ 8571 h 268488"/>
              <a:gd name="connsiteX12" fmla="*/ 2052080 w 2160885"/>
              <a:gd name="connsiteY12" fmla="*/ 8571 h 268488"/>
              <a:gd name="connsiteX13" fmla="*/ 2034564 w 2160885"/>
              <a:gd name="connsiteY13" fmla="*/ 8571 h 268488"/>
              <a:gd name="connsiteX14" fmla="*/ 2015526 w 2160885"/>
              <a:gd name="connsiteY14" fmla="*/ 8571 h 268488"/>
              <a:gd name="connsiteX15" fmla="*/ 1995630 w 2160885"/>
              <a:gd name="connsiteY15" fmla="*/ 7429 h 268488"/>
              <a:gd name="connsiteX16" fmla="*/ 1974593 w 2160885"/>
              <a:gd name="connsiteY16" fmla="*/ 6383 h 268488"/>
              <a:gd name="connsiteX17" fmla="*/ 1798961 w 2160885"/>
              <a:gd name="connsiteY17" fmla="*/ 6383 h 268488"/>
              <a:gd name="connsiteX18" fmla="*/ 1770403 w 2160885"/>
              <a:gd name="connsiteY18" fmla="*/ 7429 h 268488"/>
              <a:gd name="connsiteX19" fmla="*/ 1740798 w 2160885"/>
              <a:gd name="connsiteY19" fmla="*/ 8000 h 268488"/>
              <a:gd name="connsiteX20" fmla="*/ 1710431 w 2160885"/>
              <a:gd name="connsiteY20" fmla="*/ 8000 h 268488"/>
              <a:gd name="connsiteX21" fmla="*/ 1679303 w 2160885"/>
              <a:gd name="connsiteY21" fmla="*/ 8000 h 268488"/>
              <a:gd name="connsiteX22" fmla="*/ 1647414 w 2160885"/>
              <a:gd name="connsiteY22" fmla="*/ 8000 h 268488"/>
              <a:gd name="connsiteX23" fmla="*/ 1614953 w 2160885"/>
              <a:gd name="connsiteY23" fmla="*/ 8000 h 268488"/>
              <a:gd name="connsiteX24" fmla="*/ 1581730 w 2160885"/>
              <a:gd name="connsiteY24" fmla="*/ 8000 h 268488"/>
              <a:gd name="connsiteX25" fmla="*/ 1547937 w 2160885"/>
              <a:gd name="connsiteY25" fmla="*/ 8000 h 268488"/>
              <a:gd name="connsiteX26" fmla="*/ 1513572 w 2160885"/>
              <a:gd name="connsiteY26" fmla="*/ 8000 h 268488"/>
              <a:gd name="connsiteX27" fmla="*/ 1478541 w 2160885"/>
              <a:gd name="connsiteY27" fmla="*/ 6859 h 268488"/>
              <a:gd name="connsiteX28" fmla="*/ 1443129 w 2160885"/>
              <a:gd name="connsiteY28" fmla="*/ 5812 h 268488"/>
              <a:gd name="connsiteX29" fmla="*/ 1228944 w 2160885"/>
              <a:gd name="connsiteY29" fmla="*/ 5812 h 268488"/>
              <a:gd name="connsiteX30" fmla="*/ 1198578 w 2160885"/>
              <a:gd name="connsiteY30" fmla="*/ 6859 h 268488"/>
              <a:gd name="connsiteX31" fmla="*/ 1168021 w 2160885"/>
              <a:gd name="connsiteY31" fmla="*/ 7429 h 268488"/>
              <a:gd name="connsiteX32" fmla="*/ 1106621 w 2160885"/>
              <a:gd name="connsiteY32" fmla="*/ 7429 h 268488"/>
              <a:gd name="connsiteX33" fmla="*/ 1075683 w 2160885"/>
              <a:gd name="connsiteY33" fmla="*/ 7429 h 268488"/>
              <a:gd name="connsiteX34" fmla="*/ 1044650 w 2160885"/>
              <a:gd name="connsiteY34" fmla="*/ 7429 h 268488"/>
              <a:gd name="connsiteX35" fmla="*/ 1013522 w 2160885"/>
              <a:gd name="connsiteY35" fmla="*/ 7429 h 268488"/>
              <a:gd name="connsiteX36" fmla="*/ 982299 w 2160885"/>
              <a:gd name="connsiteY36" fmla="*/ 7429 h 268488"/>
              <a:gd name="connsiteX37" fmla="*/ 951075 w 2160885"/>
              <a:gd name="connsiteY37" fmla="*/ 7429 h 268488"/>
              <a:gd name="connsiteX38" fmla="*/ 919757 w 2160885"/>
              <a:gd name="connsiteY38" fmla="*/ 7429 h 268488"/>
              <a:gd name="connsiteX39" fmla="*/ 888438 w 2160885"/>
              <a:gd name="connsiteY39" fmla="*/ 7429 h 268488"/>
              <a:gd name="connsiteX40" fmla="*/ 857120 w 2160885"/>
              <a:gd name="connsiteY40" fmla="*/ 7429 h 268488"/>
              <a:gd name="connsiteX41" fmla="*/ 825801 w 2160885"/>
              <a:gd name="connsiteY41" fmla="*/ 7429 h 268488"/>
              <a:gd name="connsiteX42" fmla="*/ 794578 w 2160885"/>
              <a:gd name="connsiteY42" fmla="*/ 7429 h 268488"/>
              <a:gd name="connsiteX43" fmla="*/ 763354 w 2160885"/>
              <a:gd name="connsiteY43" fmla="*/ 7429 h 268488"/>
              <a:gd name="connsiteX44" fmla="*/ 732131 w 2160885"/>
              <a:gd name="connsiteY44" fmla="*/ 7429 h 268488"/>
              <a:gd name="connsiteX45" fmla="*/ 701098 w 2160885"/>
              <a:gd name="connsiteY45" fmla="*/ 7429 h 268488"/>
              <a:gd name="connsiteX46" fmla="*/ 670065 w 2160885"/>
              <a:gd name="connsiteY46" fmla="*/ 7429 h 268488"/>
              <a:gd name="connsiteX47" fmla="*/ 639222 w 2160885"/>
              <a:gd name="connsiteY47" fmla="*/ 7429 h 268488"/>
              <a:gd name="connsiteX48" fmla="*/ 608380 w 2160885"/>
              <a:gd name="connsiteY48" fmla="*/ 7429 h 268488"/>
              <a:gd name="connsiteX49" fmla="*/ 577823 w 2160885"/>
              <a:gd name="connsiteY49" fmla="*/ 7429 h 268488"/>
              <a:gd name="connsiteX50" fmla="*/ 547361 w 2160885"/>
              <a:gd name="connsiteY50" fmla="*/ 7429 h 268488"/>
              <a:gd name="connsiteX51" fmla="*/ 517090 w 2160885"/>
              <a:gd name="connsiteY51" fmla="*/ 7429 h 268488"/>
              <a:gd name="connsiteX52" fmla="*/ 487008 w 2160885"/>
              <a:gd name="connsiteY52" fmla="*/ 7429 h 268488"/>
              <a:gd name="connsiteX53" fmla="*/ 457118 w 2160885"/>
              <a:gd name="connsiteY53" fmla="*/ 7429 h 268488"/>
              <a:gd name="connsiteX54" fmla="*/ 427513 w 2160885"/>
              <a:gd name="connsiteY54" fmla="*/ 7429 h 268488"/>
              <a:gd name="connsiteX55" fmla="*/ 398098 w 2160885"/>
              <a:gd name="connsiteY55" fmla="*/ 7429 h 268488"/>
              <a:gd name="connsiteX56" fmla="*/ 368874 w 2160885"/>
              <a:gd name="connsiteY56" fmla="*/ 7429 h 268488"/>
              <a:gd name="connsiteX57" fmla="*/ 340316 w 2160885"/>
              <a:gd name="connsiteY57" fmla="*/ 7429 h 268488"/>
              <a:gd name="connsiteX58" fmla="*/ 311758 w 2160885"/>
              <a:gd name="connsiteY58" fmla="*/ 6288 h 268488"/>
              <a:gd name="connsiteX59" fmla="*/ 283200 w 2160885"/>
              <a:gd name="connsiteY59" fmla="*/ 5241 h 268488"/>
              <a:gd name="connsiteX60" fmla="*/ 129558 w 2160885"/>
              <a:gd name="connsiteY60" fmla="*/ 5241 h 268488"/>
              <a:gd name="connsiteX61" fmla="*/ 112328 w 2160885"/>
              <a:gd name="connsiteY61" fmla="*/ 6288 h 268488"/>
              <a:gd name="connsiteX62" fmla="*/ 95288 w 2160885"/>
              <a:gd name="connsiteY62" fmla="*/ 6859 h 268488"/>
              <a:gd name="connsiteX63" fmla="*/ 78534 w 2160885"/>
              <a:gd name="connsiteY63" fmla="*/ 6859 h 268488"/>
              <a:gd name="connsiteX64" fmla="*/ 61876 w 2160885"/>
              <a:gd name="connsiteY64" fmla="*/ 6859 h 268488"/>
              <a:gd name="connsiteX65" fmla="*/ 45407 w 2160885"/>
              <a:gd name="connsiteY65" fmla="*/ 7810 h 268488"/>
              <a:gd name="connsiteX66" fmla="*/ 29224 w 2160885"/>
              <a:gd name="connsiteY66" fmla="*/ 5907 h 268488"/>
              <a:gd name="connsiteX67" fmla="*/ 14469 w 2160885"/>
              <a:gd name="connsiteY67" fmla="*/ 5907 h 268488"/>
              <a:gd name="connsiteX68" fmla="*/ 0 w 2160885"/>
              <a:gd name="connsiteY68" fmla="*/ 7525 h 268488"/>
              <a:gd name="connsiteX69" fmla="*/ 0 w 2160885"/>
              <a:gd name="connsiteY69" fmla="*/ 264383 h 268488"/>
              <a:gd name="connsiteX70" fmla="*/ 14374 w 2160885"/>
              <a:gd name="connsiteY70" fmla="*/ 262766 h 268488"/>
              <a:gd name="connsiteX71" fmla="*/ 29415 w 2160885"/>
              <a:gd name="connsiteY71" fmla="*/ 262005 h 268488"/>
              <a:gd name="connsiteX72" fmla="*/ 44741 w 2160885"/>
              <a:gd name="connsiteY72" fmla="*/ 264383 h 268488"/>
              <a:gd name="connsiteX73" fmla="*/ 60257 w 2160885"/>
              <a:gd name="connsiteY73" fmla="*/ 267808 h 268488"/>
              <a:gd name="connsiteX74" fmla="*/ 75869 w 2160885"/>
              <a:gd name="connsiteY74" fmla="*/ 266476 h 268488"/>
              <a:gd name="connsiteX75" fmla="*/ 91481 w 2160885"/>
              <a:gd name="connsiteY75" fmla="*/ 264383 h 268488"/>
              <a:gd name="connsiteX76" fmla="*/ 107092 w 2160885"/>
              <a:gd name="connsiteY76" fmla="*/ 264383 h 268488"/>
              <a:gd name="connsiteX77" fmla="*/ 122704 w 2160885"/>
              <a:gd name="connsiteY77" fmla="*/ 263146 h 268488"/>
              <a:gd name="connsiteX78" fmla="*/ 138411 w 2160885"/>
              <a:gd name="connsiteY78" fmla="*/ 261910 h 268488"/>
              <a:gd name="connsiteX79" fmla="*/ 467208 w 2160885"/>
              <a:gd name="connsiteY79" fmla="*/ 261910 h 268488"/>
              <a:gd name="connsiteX80" fmla="*/ 490721 w 2160885"/>
              <a:gd name="connsiteY80" fmla="*/ 262956 h 268488"/>
              <a:gd name="connsiteX81" fmla="*/ 514234 w 2160885"/>
              <a:gd name="connsiteY81" fmla="*/ 263527 h 268488"/>
              <a:gd name="connsiteX82" fmla="*/ 537651 w 2160885"/>
              <a:gd name="connsiteY82" fmla="*/ 262766 h 268488"/>
              <a:gd name="connsiteX83" fmla="*/ 561164 w 2160885"/>
              <a:gd name="connsiteY83" fmla="*/ 261910 h 268488"/>
              <a:gd name="connsiteX84" fmla="*/ 1923474 w 2160885"/>
              <a:gd name="connsiteY84" fmla="*/ 261910 h 268488"/>
              <a:gd name="connsiteX85" fmla="*/ 1939181 w 2160885"/>
              <a:gd name="connsiteY85" fmla="*/ 262956 h 268488"/>
              <a:gd name="connsiteX86" fmla="*/ 1954793 w 2160885"/>
              <a:gd name="connsiteY86" fmla="*/ 263527 h 268488"/>
              <a:gd name="connsiteX87" fmla="*/ 1962598 w 2160885"/>
              <a:gd name="connsiteY87" fmla="*/ 263527 h 268488"/>
              <a:gd name="connsiteX88" fmla="*/ 1970500 w 2160885"/>
              <a:gd name="connsiteY88" fmla="*/ 264098 h 268488"/>
              <a:gd name="connsiteX89" fmla="*/ 1978305 w 2160885"/>
              <a:gd name="connsiteY89" fmla="*/ 263432 h 268488"/>
              <a:gd name="connsiteX90" fmla="*/ 1986111 w 2160885"/>
              <a:gd name="connsiteY90" fmla="*/ 263432 h 268488"/>
              <a:gd name="connsiteX91" fmla="*/ 1993917 w 2160885"/>
              <a:gd name="connsiteY91" fmla="*/ 262195 h 268488"/>
              <a:gd name="connsiteX92" fmla="*/ 2001818 w 2160885"/>
              <a:gd name="connsiteY92" fmla="*/ 262956 h 268488"/>
              <a:gd name="connsiteX93" fmla="*/ 2009624 w 2160885"/>
              <a:gd name="connsiteY93" fmla="*/ 263527 h 268488"/>
              <a:gd name="connsiteX94" fmla="*/ 2017430 w 2160885"/>
              <a:gd name="connsiteY94" fmla="*/ 263527 h 268488"/>
              <a:gd name="connsiteX95" fmla="*/ 2025236 w 2160885"/>
              <a:gd name="connsiteY95" fmla="*/ 261720 h 268488"/>
              <a:gd name="connsiteX96" fmla="*/ 2033136 w 2160885"/>
              <a:gd name="connsiteY96" fmla="*/ 261720 h 268488"/>
              <a:gd name="connsiteX97" fmla="*/ 2040942 w 2160885"/>
              <a:gd name="connsiteY97" fmla="*/ 261720 h 268488"/>
              <a:gd name="connsiteX98" fmla="*/ 2048748 w 2160885"/>
              <a:gd name="connsiteY98" fmla="*/ 261720 h 268488"/>
              <a:gd name="connsiteX99" fmla="*/ 2056554 w 2160885"/>
              <a:gd name="connsiteY99" fmla="*/ 260578 h 268488"/>
              <a:gd name="connsiteX100" fmla="*/ 2064455 w 2160885"/>
              <a:gd name="connsiteY100" fmla="*/ 262481 h 268488"/>
              <a:gd name="connsiteX101" fmla="*/ 2072261 w 2160885"/>
              <a:gd name="connsiteY101" fmla="*/ 262481 h 268488"/>
              <a:gd name="connsiteX102" fmla="*/ 2080067 w 2160885"/>
              <a:gd name="connsiteY102" fmla="*/ 263051 h 268488"/>
              <a:gd name="connsiteX103" fmla="*/ 2087872 w 2160885"/>
              <a:gd name="connsiteY103" fmla="*/ 261244 h 268488"/>
              <a:gd name="connsiteX104" fmla="*/ 2095678 w 2160885"/>
              <a:gd name="connsiteY104" fmla="*/ 262956 h 268488"/>
              <a:gd name="connsiteX105" fmla="*/ 2111386 w 2160885"/>
              <a:gd name="connsiteY105" fmla="*/ 262956 h 268488"/>
              <a:gd name="connsiteX106" fmla="*/ 2126997 w 2160885"/>
              <a:gd name="connsiteY106" fmla="*/ 260483 h 268488"/>
              <a:gd name="connsiteX107" fmla="*/ 2143941 w 2160885"/>
              <a:gd name="connsiteY107" fmla="*/ 261434 h 268488"/>
              <a:gd name="connsiteX108" fmla="*/ 2160886 w 2160885"/>
              <a:gd name="connsiteY108" fmla="*/ 262956 h 268488"/>
              <a:gd name="connsiteX109" fmla="*/ 2160886 w 2160885"/>
              <a:gd name="connsiteY109" fmla="*/ 6098 h 2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160885" h="268488">
                <a:moveTo>
                  <a:pt x="2160886" y="8571"/>
                </a:moveTo>
                <a:cubicBezTo>
                  <a:pt x="2160886" y="14089"/>
                  <a:pt x="2159363" y="8571"/>
                  <a:pt x="2158792" y="8571"/>
                </a:cubicBezTo>
                <a:cubicBezTo>
                  <a:pt x="2158220" y="8571"/>
                  <a:pt x="2156888" y="12852"/>
                  <a:pt x="2155841" y="8571"/>
                </a:cubicBezTo>
                <a:cubicBezTo>
                  <a:pt x="2154794" y="7810"/>
                  <a:pt x="2153175" y="8571"/>
                  <a:pt x="2151557" y="8571"/>
                </a:cubicBezTo>
                <a:cubicBezTo>
                  <a:pt x="2150034" y="12567"/>
                  <a:pt x="2148035" y="8571"/>
                  <a:pt x="2145941" y="8571"/>
                </a:cubicBezTo>
                <a:cubicBezTo>
                  <a:pt x="2143941" y="5622"/>
                  <a:pt x="2141562" y="13423"/>
                  <a:pt x="2138991" y="8571"/>
                </a:cubicBezTo>
                <a:cubicBezTo>
                  <a:pt x="2136421" y="1531"/>
                  <a:pt x="2133565" y="8000"/>
                  <a:pt x="2130614" y="8571"/>
                </a:cubicBezTo>
                <a:cubicBezTo>
                  <a:pt x="2127568" y="11710"/>
                  <a:pt x="2124236" y="7429"/>
                  <a:pt x="2121095" y="8571"/>
                </a:cubicBezTo>
                <a:cubicBezTo>
                  <a:pt x="2117544" y="6863"/>
                  <a:pt x="2113413" y="6863"/>
                  <a:pt x="2109862" y="8571"/>
                </a:cubicBezTo>
                <a:cubicBezTo>
                  <a:pt x="2105826" y="9970"/>
                  <a:pt x="2101428" y="9970"/>
                  <a:pt x="2097392" y="8571"/>
                </a:cubicBezTo>
                <a:cubicBezTo>
                  <a:pt x="2092889" y="9906"/>
                  <a:pt x="2088091" y="9906"/>
                  <a:pt x="2083589" y="8571"/>
                </a:cubicBezTo>
                <a:cubicBezTo>
                  <a:pt x="2078734" y="8571"/>
                  <a:pt x="2074069" y="10854"/>
                  <a:pt x="2068453" y="8571"/>
                </a:cubicBezTo>
                <a:cubicBezTo>
                  <a:pt x="2063122" y="6904"/>
                  <a:pt x="2057410" y="6904"/>
                  <a:pt x="2052080" y="8571"/>
                </a:cubicBezTo>
                <a:cubicBezTo>
                  <a:pt x="2046407" y="6621"/>
                  <a:pt x="2040238" y="6621"/>
                  <a:pt x="2034564" y="8571"/>
                </a:cubicBezTo>
                <a:cubicBezTo>
                  <a:pt x="2028472" y="10379"/>
                  <a:pt x="2022189" y="6763"/>
                  <a:pt x="2015526" y="8571"/>
                </a:cubicBezTo>
                <a:cubicBezTo>
                  <a:pt x="2008862" y="10379"/>
                  <a:pt x="2002389" y="1056"/>
                  <a:pt x="1995630" y="7429"/>
                </a:cubicBezTo>
                <a:cubicBezTo>
                  <a:pt x="1988605" y="8024"/>
                  <a:pt x="1981523" y="7672"/>
                  <a:pt x="1974593" y="6383"/>
                </a:cubicBezTo>
                <a:lnTo>
                  <a:pt x="1798961" y="6383"/>
                </a:lnTo>
                <a:cubicBezTo>
                  <a:pt x="1789442" y="6383"/>
                  <a:pt x="1779923" y="6383"/>
                  <a:pt x="1770403" y="7429"/>
                </a:cubicBezTo>
                <a:cubicBezTo>
                  <a:pt x="1760589" y="5682"/>
                  <a:pt x="1750536" y="5876"/>
                  <a:pt x="1740798" y="8000"/>
                </a:cubicBezTo>
                <a:cubicBezTo>
                  <a:pt x="1730774" y="10038"/>
                  <a:pt x="1720455" y="10038"/>
                  <a:pt x="1710431" y="8000"/>
                </a:cubicBezTo>
                <a:cubicBezTo>
                  <a:pt x="1700151" y="10949"/>
                  <a:pt x="1689775" y="6288"/>
                  <a:pt x="1679303" y="8000"/>
                </a:cubicBezTo>
                <a:cubicBezTo>
                  <a:pt x="1668708" y="9142"/>
                  <a:pt x="1658009" y="9142"/>
                  <a:pt x="1647414" y="8000"/>
                </a:cubicBezTo>
                <a:cubicBezTo>
                  <a:pt x="1636752" y="7429"/>
                  <a:pt x="1625900" y="8000"/>
                  <a:pt x="1614953" y="8000"/>
                </a:cubicBezTo>
                <a:cubicBezTo>
                  <a:pt x="1603977" y="10093"/>
                  <a:pt x="1592706" y="10093"/>
                  <a:pt x="1581730" y="8000"/>
                </a:cubicBezTo>
                <a:cubicBezTo>
                  <a:pt x="1570593" y="10427"/>
                  <a:pt x="1559074" y="10427"/>
                  <a:pt x="1547937" y="8000"/>
                </a:cubicBezTo>
                <a:cubicBezTo>
                  <a:pt x="1536599" y="10283"/>
                  <a:pt x="1524910" y="10283"/>
                  <a:pt x="1513572" y="8000"/>
                </a:cubicBezTo>
                <a:cubicBezTo>
                  <a:pt x="1501958" y="11044"/>
                  <a:pt x="1490345" y="6954"/>
                  <a:pt x="1478541" y="6859"/>
                </a:cubicBezTo>
                <a:cubicBezTo>
                  <a:pt x="1466832" y="12947"/>
                  <a:pt x="1455028" y="5812"/>
                  <a:pt x="1443129" y="5812"/>
                </a:cubicBezTo>
                <a:lnTo>
                  <a:pt x="1228944" y="5812"/>
                </a:lnTo>
                <a:cubicBezTo>
                  <a:pt x="1218854" y="5812"/>
                  <a:pt x="1208763" y="7334"/>
                  <a:pt x="1198578" y="6859"/>
                </a:cubicBezTo>
                <a:cubicBezTo>
                  <a:pt x="1188392" y="6383"/>
                  <a:pt x="1178302" y="6859"/>
                  <a:pt x="1168021" y="7429"/>
                </a:cubicBezTo>
                <a:cubicBezTo>
                  <a:pt x="1147554" y="7493"/>
                  <a:pt x="1127088" y="7493"/>
                  <a:pt x="1106621" y="7429"/>
                </a:cubicBezTo>
                <a:cubicBezTo>
                  <a:pt x="1096340" y="1626"/>
                  <a:pt x="1085964" y="13233"/>
                  <a:pt x="1075683" y="7429"/>
                </a:cubicBezTo>
                <a:cubicBezTo>
                  <a:pt x="1065431" y="5431"/>
                  <a:pt x="1054893" y="5431"/>
                  <a:pt x="1044650" y="7429"/>
                </a:cubicBezTo>
                <a:cubicBezTo>
                  <a:pt x="1034350" y="5669"/>
                  <a:pt x="1023822" y="5669"/>
                  <a:pt x="1013522" y="7429"/>
                </a:cubicBezTo>
                <a:cubicBezTo>
                  <a:pt x="1003194" y="9285"/>
                  <a:pt x="992627" y="9285"/>
                  <a:pt x="982299" y="7429"/>
                </a:cubicBezTo>
                <a:cubicBezTo>
                  <a:pt x="971923" y="3053"/>
                  <a:pt x="961451" y="7429"/>
                  <a:pt x="951075" y="7429"/>
                </a:cubicBezTo>
                <a:cubicBezTo>
                  <a:pt x="940604" y="4385"/>
                  <a:pt x="930228" y="-752"/>
                  <a:pt x="919757" y="7429"/>
                </a:cubicBezTo>
                <a:cubicBezTo>
                  <a:pt x="909381" y="5907"/>
                  <a:pt x="898909" y="10759"/>
                  <a:pt x="888438" y="7429"/>
                </a:cubicBezTo>
                <a:cubicBezTo>
                  <a:pt x="877967" y="4100"/>
                  <a:pt x="867591" y="10949"/>
                  <a:pt x="857120" y="7429"/>
                </a:cubicBezTo>
                <a:cubicBezTo>
                  <a:pt x="846744" y="13613"/>
                  <a:pt x="836272" y="7429"/>
                  <a:pt x="825801" y="7429"/>
                </a:cubicBezTo>
                <a:cubicBezTo>
                  <a:pt x="815606" y="10379"/>
                  <a:pt x="804773" y="10379"/>
                  <a:pt x="794578" y="7429"/>
                </a:cubicBezTo>
                <a:cubicBezTo>
                  <a:pt x="784106" y="6288"/>
                  <a:pt x="773730" y="14374"/>
                  <a:pt x="763354" y="7429"/>
                </a:cubicBezTo>
                <a:cubicBezTo>
                  <a:pt x="752978" y="8619"/>
                  <a:pt x="742507" y="8619"/>
                  <a:pt x="732131" y="7429"/>
                </a:cubicBezTo>
                <a:cubicBezTo>
                  <a:pt x="721755" y="1531"/>
                  <a:pt x="711379" y="6573"/>
                  <a:pt x="701098" y="7429"/>
                </a:cubicBezTo>
                <a:cubicBezTo>
                  <a:pt x="690722" y="12757"/>
                  <a:pt x="680346" y="7429"/>
                  <a:pt x="670065" y="7429"/>
                </a:cubicBezTo>
                <a:cubicBezTo>
                  <a:pt x="659879" y="9427"/>
                  <a:pt x="649408" y="9427"/>
                  <a:pt x="639222" y="7429"/>
                </a:cubicBezTo>
                <a:cubicBezTo>
                  <a:pt x="628942" y="14945"/>
                  <a:pt x="618661" y="10569"/>
                  <a:pt x="608380" y="7429"/>
                </a:cubicBezTo>
                <a:cubicBezTo>
                  <a:pt x="598099" y="4290"/>
                  <a:pt x="588008" y="11520"/>
                  <a:pt x="577823" y="7429"/>
                </a:cubicBezTo>
                <a:cubicBezTo>
                  <a:pt x="567637" y="-562"/>
                  <a:pt x="557451" y="4480"/>
                  <a:pt x="547361" y="7429"/>
                </a:cubicBezTo>
                <a:cubicBezTo>
                  <a:pt x="537280" y="6716"/>
                  <a:pt x="527170" y="6716"/>
                  <a:pt x="517090" y="7429"/>
                </a:cubicBezTo>
                <a:cubicBezTo>
                  <a:pt x="507465" y="3391"/>
                  <a:pt x="496632" y="3391"/>
                  <a:pt x="487008" y="7429"/>
                </a:cubicBezTo>
                <a:cubicBezTo>
                  <a:pt x="477717" y="2246"/>
                  <a:pt x="466409" y="2246"/>
                  <a:pt x="457118" y="7429"/>
                </a:cubicBezTo>
                <a:cubicBezTo>
                  <a:pt x="447598" y="3624"/>
                  <a:pt x="437318" y="9808"/>
                  <a:pt x="427513" y="7429"/>
                </a:cubicBezTo>
                <a:cubicBezTo>
                  <a:pt x="417993" y="3244"/>
                  <a:pt x="407808" y="6668"/>
                  <a:pt x="398098" y="7429"/>
                </a:cubicBezTo>
                <a:cubicBezTo>
                  <a:pt x="388579" y="1721"/>
                  <a:pt x="378583" y="7429"/>
                  <a:pt x="368874" y="7429"/>
                </a:cubicBezTo>
                <a:cubicBezTo>
                  <a:pt x="359383" y="6311"/>
                  <a:pt x="349807" y="6311"/>
                  <a:pt x="340316" y="7429"/>
                </a:cubicBezTo>
                <a:cubicBezTo>
                  <a:pt x="330796" y="-3511"/>
                  <a:pt x="321277" y="-1037"/>
                  <a:pt x="311758" y="6288"/>
                </a:cubicBezTo>
                <a:cubicBezTo>
                  <a:pt x="302238" y="6288"/>
                  <a:pt x="292719" y="5241"/>
                  <a:pt x="283200" y="5241"/>
                </a:cubicBezTo>
                <a:lnTo>
                  <a:pt x="129558" y="5241"/>
                </a:lnTo>
                <a:cubicBezTo>
                  <a:pt x="123856" y="6111"/>
                  <a:pt x="118087" y="6461"/>
                  <a:pt x="112328" y="6288"/>
                </a:cubicBezTo>
                <a:cubicBezTo>
                  <a:pt x="106617" y="9"/>
                  <a:pt x="101000" y="8190"/>
                  <a:pt x="95288" y="6859"/>
                </a:cubicBezTo>
                <a:cubicBezTo>
                  <a:pt x="89672" y="9427"/>
                  <a:pt x="84056" y="6002"/>
                  <a:pt x="78534" y="6859"/>
                </a:cubicBezTo>
                <a:cubicBezTo>
                  <a:pt x="72918" y="14469"/>
                  <a:pt x="67397" y="-2655"/>
                  <a:pt x="61876" y="6859"/>
                </a:cubicBezTo>
                <a:cubicBezTo>
                  <a:pt x="56355" y="-7126"/>
                  <a:pt x="50928" y="7525"/>
                  <a:pt x="45407" y="7810"/>
                </a:cubicBezTo>
                <a:cubicBezTo>
                  <a:pt x="39981" y="1246"/>
                  <a:pt x="34650" y="-1703"/>
                  <a:pt x="29224" y="5907"/>
                </a:cubicBezTo>
                <a:cubicBezTo>
                  <a:pt x="24312" y="5622"/>
                  <a:pt x="19381" y="5622"/>
                  <a:pt x="14469" y="5907"/>
                </a:cubicBezTo>
                <a:cubicBezTo>
                  <a:pt x="9605" y="5983"/>
                  <a:pt x="4760" y="6525"/>
                  <a:pt x="0" y="7525"/>
                </a:cubicBezTo>
                <a:lnTo>
                  <a:pt x="0" y="264383"/>
                </a:lnTo>
                <a:cubicBezTo>
                  <a:pt x="0" y="264383"/>
                  <a:pt x="9519" y="268093"/>
                  <a:pt x="14374" y="262766"/>
                </a:cubicBezTo>
                <a:cubicBezTo>
                  <a:pt x="19610" y="265049"/>
                  <a:pt x="23894" y="261434"/>
                  <a:pt x="29415" y="262005"/>
                </a:cubicBezTo>
                <a:cubicBezTo>
                  <a:pt x="34650" y="260197"/>
                  <a:pt x="39505" y="272374"/>
                  <a:pt x="44741" y="264383"/>
                </a:cubicBezTo>
                <a:cubicBezTo>
                  <a:pt x="48977" y="268125"/>
                  <a:pt x="54841" y="269420"/>
                  <a:pt x="60257" y="267808"/>
                </a:cubicBezTo>
                <a:cubicBezTo>
                  <a:pt x="65493" y="267808"/>
                  <a:pt x="70633" y="264288"/>
                  <a:pt x="75869" y="266476"/>
                </a:cubicBezTo>
                <a:cubicBezTo>
                  <a:pt x="80990" y="265266"/>
                  <a:pt x="86217" y="264565"/>
                  <a:pt x="91481" y="264383"/>
                </a:cubicBezTo>
                <a:cubicBezTo>
                  <a:pt x="96716" y="263337"/>
                  <a:pt x="101857" y="266571"/>
                  <a:pt x="107092" y="264383"/>
                </a:cubicBezTo>
                <a:cubicBezTo>
                  <a:pt x="112147" y="262846"/>
                  <a:pt x="117468" y="262424"/>
                  <a:pt x="122704" y="263146"/>
                </a:cubicBezTo>
                <a:cubicBezTo>
                  <a:pt x="127940" y="263146"/>
                  <a:pt x="133175" y="261910"/>
                  <a:pt x="138411" y="261910"/>
                </a:cubicBezTo>
                <a:lnTo>
                  <a:pt x="467208" y="261910"/>
                </a:lnTo>
                <a:cubicBezTo>
                  <a:pt x="475005" y="262922"/>
                  <a:pt x="482868" y="263272"/>
                  <a:pt x="490721" y="262956"/>
                </a:cubicBezTo>
                <a:cubicBezTo>
                  <a:pt x="498527" y="260197"/>
                  <a:pt x="506333" y="266381"/>
                  <a:pt x="514234" y="263527"/>
                </a:cubicBezTo>
                <a:cubicBezTo>
                  <a:pt x="522040" y="262195"/>
                  <a:pt x="529845" y="257248"/>
                  <a:pt x="537651" y="262766"/>
                </a:cubicBezTo>
                <a:cubicBezTo>
                  <a:pt x="545552" y="258485"/>
                  <a:pt x="553358" y="261910"/>
                  <a:pt x="561164" y="261910"/>
                </a:cubicBezTo>
                <a:lnTo>
                  <a:pt x="1923474" y="261910"/>
                </a:lnTo>
                <a:cubicBezTo>
                  <a:pt x="1928710" y="261910"/>
                  <a:pt x="1933945" y="262576"/>
                  <a:pt x="1939181" y="262956"/>
                </a:cubicBezTo>
                <a:cubicBezTo>
                  <a:pt x="1944226" y="264593"/>
                  <a:pt x="1949633" y="264790"/>
                  <a:pt x="1954793" y="263527"/>
                </a:cubicBezTo>
                <a:cubicBezTo>
                  <a:pt x="1957353" y="262862"/>
                  <a:pt x="1960038" y="262862"/>
                  <a:pt x="1962598" y="263527"/>
                </a:cubicBezTo>
                <a:cubicBezTo>
                  <a:pt x="1965187" y="264142"/>
                  <a:pt x="1967853" y="264335"/>
                  <a:pt x="1970500" y="264098"/>
                </a:cubicBezTo>
                <a:cubicBezTo>
                  <a:pt x="1973069" y="263589"/>
                  <a:pt x="1975688" y="263365"/>
                  <a:pt x="1978305" y="263432"/>
                </a:cubicBezTo>
                <a:cubicBezTo>
                  <a:pt x="1980875" y="263432"/>
                  <a:pt x="1983541" y="262671"/>
                  <a:pt x="1986111" y="263432"/>
                </a:cubicBezTo>
                <a:cubicBezTo>
                  <a:pt x="1988681" y="260388"/>
                  <a:pt x="1991347" y="260007"/>
                  <a:pt x="1993917" y="262195"/>
                </a:cubicBezTo>
                <a:cubicBezTo>
                  <a:pt x="1996582" y="256582"/>
                  <a:pt x="1999152" y="266762"/>
                  <a:pt x="2001818" y="262956"/>
                </a:cubicBezTo>
                <a:cubicBezTo>
                  <a:pt x="2004388" y="266191"/>
                  <a:pt x="2006958" y="261434"/>
                  <a:pt x="2009624" y="263527"/>
                </a:cubicBezTo>
                <a:cubicBezTo>
                  <a:pt x="2012194" y="261529"/>
                  <a:pt x="2014859" y="266000"/>
                  <a:pt x="2017430" y="263527"/>
                </a:cubicBezTo>
                <a:cubicBezTo>
                  <a:pt x="2020000" y="263527"/>
                  <a:pt x="2022665" y="261910"/>
                  <a:pt x="2025236" y="261720"/>
                </a:cubicBezTo>
                <a:cubicBezTo>
                  <a:pt x="2027901" y="265430"/>
                  <a:pt x="2030471" y="255251"/>
                  <a:pt x="2033136" y="261720"/>
                </a:cubicBezTo>
                <a:cubicBezTo>
                  <a:pt x="2035707" y="256487"/>
                  <a:pt x="2038277" y="261720"/>
                  <a:pt x="2040942" y="261720"/>
                </a:cubicBezTo>
                <a:cubicBezTo>
                  <a:pt x="2043513" y="266000"/>
                  <a:pt x="2046178" y="264764"/>
                  <a:pt x="2048748" y="261720"/>
                </a:cubicBezTo>
                <a:cubicBezTo>
                  <a:pt x="2051319" y="263432"/>
                  <a:pt x="2053984" y="267428"/>
                  <a:pt x="2056554" y="260578"/>
                </a:cubicBezTo>
                <a:cubicBezTo>
                  <a:pt x="2059219" y="260578"/>
                  <a:pt x="2061790" y="259246"/>
                  <a:pt x="2064455" y="262481"/>
                </a:cubicBezTo>
                <a:cubicBezTo>
                  <a:pt x="2067025" y="268569"/>
                  <a:pt x="2069596" y="267142"/>
                  <a:pt x="2072261" y="262481"/>
                </a:cubicBezTo>
                <a:cubicBezTo>
                  <a:pt x="2074831" y="264288"/>
                  <a:pt x="2077497" y="261339"/>
                  <a:pt x="2080067" y="263051"/>
                </a:cubicBezTo>
                <a:cubicBezTo>
                  <a:pt x="2082723" y="262721"/>
                  <a:pt x="2085340" y="262115"/>
                  <a:pt x="2087872" y="261244"/>
                </a:cubicBezTo>
                <a:cubicBezTo>
                  <a:pt x="2090586" y="260294"/>
                  <a:pt x="2093613" y="260958"/>
                  <a:pt x="2095678" y="262956"/>
                </a:cubicBezTo>
                <a:cubicBezTo>
                  <a:pt x="2100914" y="265715"/>
                  <a:pt x="2106150" y="262956"/>
                  <a:pt x="2111386" y="262956"/>
                </a:cubicBezTo>
                <a:cubicBezTo>
                  <a:pt x="2116716" y="263785"/>
                  <a:pt x="2122180" y="262919"/>
                  <a:pt x="2126997" y="260483"/>
                </a:cubicBezTo>
                <a:cubicBezTo>
                  <a:pt x="2132613" y="259077"/>
                  <a:pt x="2138525" y="259409"/>
                  <a:pt x="2143941" y="261434"/>
                </a:cubicBezTo>
                <a:cubicBezTo>
                  <a:pt x="2149634" y="261308"/>
                  <a:pt x="2155317" y="261818"/>
                  <a:pt x="2160886" y="262956"/>
                </a:cubicBezTo>
                <a:lnTo>
                  <a:pt x="2160886" y="6098"/>
                </a:lnTo>
                <a:close/>
              </a:path>
            </a:pathLst>
          </a:custGeom>
          <a:solidFill>
            <a:schemeClr val="accent1"/>
          </a:solidFill>
          <a:ln w="95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107" name="Freeform 89">
            <a:extLst>
              <a:ext uri="{FF2B5EF4-FFF2-40B4-BE49-F238E27FC236}">
                <a16:creationId xmlns:a16="http://schemas.microsoft.com/office/drawing/2014/main" id="{D6FCA111-20D1-4C04-90B5-D042A9D023D1}"/>
              </a:ext>
            </a:extLst>
          </p:cNvPr>
          <p:cNvSpPr/>
          <p:nvPr/>
        </p:nvSpPr>
        <p:spPr>
          <a:xfrm>
            <a:off x="6119973" y="3582535"/>
            <a:ext cx="2201029" cy="273475"/>
          </a:xfrm>
          <a:custGeom>
            <a:avLst/>
            <a:gdLst>
              <a:gd name="connsiteX0" fmla="*/ 2160886 w 2160885"/>
              <a:gd name="connsiteY0" fmla="*/ 8571 h 268488"/>
              <a:gd name="connsiteX1" fmla="*/ 2158792 w 2160885"/>
              <a:gd name="connsiteY1" fmla="*/ 8571 h 268488"/>
              <a:gd name="connsiteX2" fmla="*/ 2155841 w 2160885"/>
              <a:gd name="connsiteY2" fmla="*/ 8571 h 268488"/>
              <a:gd name="connsiteX3" fmla="*/ 2151557 w 2160885"/>
              <a:gd name="connsiteY3" fmla="*/ 8571 h 268488"/>
              <a:gd name="connsiteX4" fmla="*/ 2145941 w 2160885"/>
              <a:gd name="connsiteY4" fmla="*/ 8571 h 268488"/>
              <a:gd name="connsiteX5" fmla="*/ 2138991 w 2160885"/>
              <a:gd name="connsiteY5" fmla="*/ 8571 h 268488"/>
              <a:gd name="connsiteX6" fmla="*/ 2130614 w 2160885"/>
              <a:gd name="connsiteY6" fmla="*/ 8571 h 268488"/>
              <a:gd name="connsiteX7" fmla="*/ 2121095 w 2160885"/>
              <a:gd name="connsiteY7" fmla="*/ 8571 h 268488"/>
              <a:gd name="connsiteX8" fmla="*/ 2109862 w 2160885"/>
              <a:gd name="connsiteY8" fmla="*/ 8571 h 268488"/>
              <a:gd name="connsiteX9" fmla="*/ 2097392 w 2160885"/>
              <a:gd name="connsiteY9" fmla="*/ 8571 h 268488"/>
              <a:gd name="connsiteX10" fmla="*/ 2083589 w 2160885"/>
              <a:gd name="connsiteY10" fmla="*/ 8571 h 268488"/>
              <a:gd name="connsiteX11" fmla="*/ 2068453 w 2160885"/>
              <a:gd name="connsiteY11" fmla="*/ 8571 h 268488"/>
              <a:gd name="connsiteX12" fmla="*/ 2052080 w 2160885"/>
              <a:gd name="connsiteY12" fmla="*/ 8571 h 268488"/>
              <a:gd name="connsiteX13" fmla="*/ 2034564 w 2160885"/>
              <a:gd name="connsiteY13" fmla="*/ 8571 h 268488"/>
              <a:gd name="connsiteX14" fmla="*/ 2015526 w 2160885"/>
              <a:gd name="connsiteY14" fmla="*/ 8571 h 268488"/>
              <a:gd name="connsiteX15" fmla="*/ 1995630 w 2160885"/>
              <a:gd name="connsiteY15" fmla="*/ 7429 h 268488"/>
              <a:gd name="connsiteX16" fmla="*/ 1974593 w 2160885"/>
              <a:gd name="connsiteY16" fmla="*/ 6383 h 268488"/>
              <a:gd name="connsiteX17" fmla="*/ 1798961 w 2160885"/>
              <a:gd name="connsiteY17" fmla="*/ 6383 h 268488"/>
              <a:gd name="connsiteX18" fmla="*/ 1770403 w 2160885"/>
              <a:gd name="connsiteY18" fmla="*/ 7429 h 268488"/>
              <a:gd name="connsiteX19" fmla="*/ 1740798 w 2160885"/>
              <a:gd name="connsiteY19" fmla="*/ 8000 h 268488"/>
              <a:gd name="connsiteX20" fmla="*/ 1710431 w 2160885"/>
              <a:gd name="connsiteY20" fmla="*/ 8000 h 268488"/>
              <a:gd name="connsiteX21" fmla="*/ 1679303 w 2160885"/>
              <a:gd name="connsiteY21" fmla="*/ 8000 h 268488"/>
              <a:gd name="connsiteX22" fmla="*/ 1647414 w 2160885"/>
              <a:gd name="connsiteY22" fmla="*/ 8000 h 268488"/>
              <a:gd name="connsiteX23" fmla="*/ 1614953 w 2160885"/>
              <a:gd name="connsiteY23" fmla="*/ 8000 h 268488"/>
              <a:gd name="connsiteX24" fmla="*/ 1581730 w 2160885"/>
              <a:gd name="connsiteY24" fmla="*/ 8000 h 268488"/>
              <a:gd name="connsiteX25" fmla="*/ 1547937 w 2160885"/>
              <a:gd name="connsiteY25" fmla="*/ 8000 h 268488"/>
              <a:gd name="connsiteX26" fmla="*/ 1513572 w 2160885"/>
              <a:gd name="connsiteY26" fmla="*/ 8000 h 268488"/>
              <a:gd name="connsiteX27" fmla="*/ 1478541 w 2160885"/>
              <a:gd name="connsiteY27" fmla="*/ 6859 h 268488"/>
              <a:gd name="connsiteX28" fmla="*/ 1443129 w 2160885"/>
              <a:gd name="connsiteY28" fmla="*/ 5812 h 268488"/>
              <a:gd name="connsiteX29" fmla="*/ 1228944 w 2160885"/>
              <a:gd name="connsiteY29" fmla="*/ 5812 h 268488"/>
              <a:gd name="connsiteX30" fmla="*/ 1198578 w 2160885"/>
              <a:gd name="connsiteY30" fmla="*/ 6859 h 268488"/>
              <a:gd name="connsiteX31" fmla="*/ 1168021 w 2160885"/>
              <a:gd name="connsiteY31" fmla="*/ 7429 h 268488"/>
              <a:gd name="connsiteX32" fmla="*/ 1106621 w 2160885"/>
              <a:gd name="connsiteY32" fmla="*/ 7429 h 268488"/>
              <a:gd name="connsiteX33" fmla="*/ 1075683 w 2160885"/>
              <a:gd name="connsiteY33" fmla="*/ 7429 h 268488"/>
              <a:gd name="connsiteX34" fmla="*/ 1044650 w 2160885"/>
              <a:gd name="connsiteY34" fmla="*/ 7429 h 268488"/>
              <a:gd name="connsiteX35" fmla="*/ 1013522 w 2160885"/>
              <a:gd name="connsiteY35" fmla="*/ 7429 h 268488"/>
              <a:gd name="connsiteX36" fmla="*/ 982299 w 2160885"/>
              <a:gd name="connsiteY36" fmla="*/ 7429 h 268488"/>
              <a:gd name="connsiteX37" fmla="*/ 951075 w 2160885"/>
              <a:gd name="connsiteY37" fmla="*/ 7429 h 268488"/>
              <a:gd name="connsiteX38" fmla="*/ 919757 w 2160885"/>
              <a:gd name="connsiteY38" fmla="*/ 7429 h 268488"/>
              <a:gd name="connsiteX39" fmla="*/ 888438 w 2160885"/>
              <a:gd name="connsiteY39" fmla="*/ 7429 h 268488"/>
              <a:gd name="connsiteX40" fmla="*/ 857120 w 2160885"/>
              <a:gd name="connsiteY40" fmla="*/ 7429 h 268488"/>
              <a:gd name="connsiteX41" fmla="*/ 825801 w 2160885"/>
              <a:gd name="connsiteY41" fmla="*/ 7429 h 268488"/>
              <a:gd name="connsiteX42" fmla="*/ 794578 w 2160885"/>
              <a:gd name="connsiteY42" fmla="*/ 7429 h 268488"/>
              <a:gd name="connsiteX43" fmla="*/ 763354 w 2160885"/>
              <a:gd name="connsiteY43" fmla="*/ 7429 h 268488"/>
              <a:gd name="connsiteX44" fmla="*/ 732131 w 2160885"/>
              <a:gd name="connsiteY44" fmla="*/ 7429 h 268488"/>
              <a:gd name="connsiteX45" fmla="*/ 701098 w 2160885"/>
              <a:gd name="connsiteY45" fmla="*/ 7429 h 268488"/>
              <a:gd name="connsiteX46" fmla="*/ 670065 w 2160885"/>
              <a:gd name="connsiteY46" fmla="*/ 7429 h 268488"/>
              <a:gd name="connsiteX47" fmla="*/ 639222 w 2160885"/>
              <a:gd name="connsiteY47" fmla="*/ 7429 h 268488"/>
              <a:gd name="connsiteX48" fmla="*/ 608380 w 2160885"/>
              <a:gd name="connsiteY48" fmla="*/ 7429 h 268488"/>
              <a:gd name="connsiteX49" fmla="*/ 577823 w 2160885"/>
              <a:gd name="connsiteY49" fmla="*/ 7429 h 268488"/>
              <a:gd name="connsiteX50" fmla="*/ 547361 w 2160885"/>
              <a:gd name="connsiteY50" fmla="*/ 7429 h 268488"/>
              <a:gd name="connsiteX51" fmla="*/ 517090 w 2160885"/>
              <a:gd name="connsiteY51" fmla="*/ 7429 h 268488"/>
              <a:gd name="connsiteX52" fmla="*/ 487008 w 2160885"/>
              <a:gd name="connsiteY52" fmla="*/ 7429 h 268488"/>
              <a:gd name="connsiteX53" fmla="*/ 457118 w 2160885"/>
              <a:gd name="connsiteY53" fmla="*/ 7429 h 268488"/>
              <a:gd name="connsiteX54" fmla="*/ 427513 w 2160885"/>
              <a:gd name="connsiteY54" fmla="*/ 7429 h 268488"/>
              <a:gd name="connsiteX55" fmla="*/ 398098 w 2160885"/>
              <a:gd name="connsiteY55" fmla="*/ 7429 h 268488"/>
              <a:gd name="connsiteX56" fmla="*/ 368874 w 2160885"/>
              <a:gd name="connsiteY56" fmla="*/ 7429 h 268488"/>
              <a:gd name="connsiteX57" fmla="*/ 340316 w 2160885"/>
              <a:gd name="connsiteY57" fmla="*/ 7429 h 268488"/>
              <a:gd name="connsiteX58" fmla="*/ 311758 w 2160885"/>
              <a:gd name="connsiteY58" fmla="*/ 6288 h 268488"/>
              <a:gd name="connsiteX59" fmla="*/ 283200 w 2160885"/>
              <a:gd name="connsiteY59" fmla="*/ 5241 h 268488"/>
              <a:gd name="connsiteX60" fmla="*/ 129558 w 2160885"/>
              <a:gd name="connsiteY60" fmla="*/ 5241 h 268488"/>
              <a:gd name="connsiteX61" fmla="*/ 112328 w 2160885"/>
              <a:gd name="connsiteY61" fmla="*/ 6288 h 268488"/>
              <a:gd name="connsiteX62" fmla="*/ 95288 w 2160885"/>
              <a:gd name="connsiteY62" fmla="*/ 6859 h 268488"/>
              <a:gd name="connsiteX63" fmla="*/ 78534 w 2160885"/>
              <a:gd name="connsiteY63" fmla="*/ 6859 h 268488"/>
              <a:gd name="connsiteX64" fmla="*/ 61876 w 2160885"/>
              <a:gd name="connsiteY64" fmla="*/ 6859 h 268488"/>
              <a:gd name="connsiteX65" fmla="*/ 45407 w 2160885"/>
              <a:gd name="connsiteY65" fmla="*/ 7810 h 268488"/>
              <a:gd name="connsiteX66" fmla="*/ 29224 w 2160885"/>
              <a:gd name="connsiteY66" fmla="*/ 5907 h 268488"/>
              <a:gd name="connsiteX67" fmla="*/ 14469 w 2160885"/>
              <a:gd name="connsiteY67" fmla="*/ 5907 h 268488"/>
              <a:gd name="connsiteX68" fmla="*/ 0 w 2160885"/>
              <a:gd name="connsiteY68" fmla="*/ 7525 h 268488"/>
              <a:gd name="connsiteX69" fmla="*/ 0 w 2160885"/>
              <a:gd name="connsiteY69" fmla="*/ 264383 h 268488"/>
              <a:gd name="connsiteX70" fmla="*/ 14374 w 2160885"/>
              <a:gd name="connsiteY70" fmla="*/ 262766 h 268488"/>
              <a:gd name="connsiteX71" fmla="*/ 29415 w 2160885"/>
              <a:gd name="connsiteY71" fmla="*/ 262005 h 268488"/>
              <a:gd name="connsiteX72" fmla="*/ 44741 w 2160885"/>
              <a:gd name="connsiteY72" fmla="*/ 264383 h 268488"/>
              <a:gd name="connsiteX73" fmla="*/ 60257 w 2160885"/>
              <a:gd name="connsiteY73" fmla="*/ 267808 h 268488"/>
              <a:gd name="connsiteX74" fmla="*/ 75869 w 2160885"/>
              <a:gd name="connsiteY74" fmla="*/ 266476 h 268488"/>
              <a:gd name="connsiteX75" fmla="*/ 91481 w 2160885"/>
              <a:gd name="connsiteY75" fmla="*/ 264383 h 268488"/>
              <a:gd name="connsiteX76" fmla="*/ 107092 w 2160885"/>
              <a:gd name="connsiteY76" fmla="*/ 264383 h 268488"/>
              <a:gd name="connsiteX77" fmla="*/ 122704 w 2160885"/>
              <a:gd name="connsiteY77" fmla="*/ 263146 h 268488"/>
              <a:gd name="connsiteX78" fmla="*/ 138411 w 2160885"/>
              <a:gd name="connsiteY78" fmla="*/ 261910 h 268488"/>
              <a:gd name="connsiteX79" fmla="*/ 467208 w 2160885"/>
              <a:gd name="connsiteY79" fmla="*/ 261910 h 268488"/>
              <a:gd name="connsiteX80" fmla="*/ 490721 w 2160885"/>
              <a:gd name="connsiteY80" fmla="*/ 262956 h 268488"/>
              <a:gd name="connsiteX81" fmla="*/ 514234 w 2160885"/>
              <a:gd name="connsiteY81" fmla="*/ 263527 h 268488"/>
              <a:gd name="connsiteX82" fmla="*/ 537651 w 2160885"/>
              <a:gd name="connsiteY82" fmla="*/ 262766 h 268488"/>
              <a:gd name="connsiteX83" fmla="*/ 561164 w 2160885"/>
              <a:gd name="connsiteY83" fmla="*/ 261910 h 268488"/>
              <a:gd name="connsiteX84" fmla="*/ 1923474 w 2160885"/>
              <a:gd name="connsiteY84" fmla="*/ 261910 h 268488"/>
              <a:gd name="connsiteX85" fmla="*/ 1939181 w 2160885"/>
              <a:gd name="connsiteY85" fmla="*/ 262956 h 268488"/>
              <a:gd name="connsiteX86" fmla="*/ 1954793 w 2160885"/>
              <a:gd name="connsiteY86" fmla="*/ 263527 h 268488"/>
              <a:gd name="connsiteX87" fmla="*/ 1962598 w 2160885"/>
              <a:gd name="connsiteY87" fmla="*/ 263527 h 268488"/>
              <a:gd name="connsiteX88" fmla="*/ 1970500 w 2160885"/>
              <a:gd name="connsiteY88" fmla="*/ 264098 h 268488"/>
              <a:gd name="connsiteX89" fmla="*/ 1978305 w 2160885"/>
              <a:gd name="connsiteY89" fmla="*/ 263432 h 268488"/>
              <a:gd name="connsiteX90" fmla="*/ 1986111 w 2160885"/>
              <a:gd name="connsiteY90" fmla="*/ 263432 h 268488"/>
              <a:gd name="connsiteX91" fmla="*/ 1993917 w 2160885"/>
              <a:gd name="connsiteY91" fmla="*/ 262195 h 268488"/>
              <a:gd name="connsiteX92" fmla="*/ 2001818 w 2160885"/>
              <a:gd name="connsiteY92" fmla="*/ 262956 h 268488"/>
              <a:gd name="connsiteX93" fmla="*/ 2009624 w 2160885"/>
              <a:gd name="connsiteY93" fmla="*/ 263527 h 268488"/>
              <a:gd name="connsiteX94" fmla="*/ 2017430 w 2160885"/>
              <a:gd name="connsiteY94" fmla="*/ 263527 h 268488"/>
              <a:gd name="connsiteX95" fmla="*/ 2025236 w 2160885"/>
              <a:gd name="connsiteY95" fmla="*/ 261720 h 268488"/>
              <a:gd name="connsiteX96" fmla="*/ 2033136 w 2160885"/>
              <a:gd name="connsiteY96" fmla="*/ 261720 h 268488"/>
              <a:gd name="connsiteX97" fmla="*/ 2040942 w 2160885"/>
              <a:gd name="connsiteY97" fmla="*/ 261720 h 268488"/>
              <a:gd name="connsiteX98" fmla="*/ 2048748 w 2160885"/>
              <a:gd name="connsiteY98" fmla="*/ 261720 h 268488"/>
              <a:gd name="connsiteX99" fmla="*/ 2056554 w 2160885"/>
              <a:gd name="connsiteY99" fmla="*/ 260578 h 268488"/>
              <a:gd name="connsiteX100" fmla="*/ 2064455 w 2160885"/>
              <a:gd name="connsiteY100" fmla="*/ 262481 h 268488"/>
              <a:gd name="connsiteX101" fmla="*/ 2072261 w 2160885"/>
              <a:gd name="connsiteY101" fmla="*/ 262481 h 268488"/>
              <a:gd name="connsiteX102" fmla="*/ 2080067 w 2160885"/>
              <a:gd name="connsiteY102" fmla="*/ 263051 h 268488"/>
              <a:gd name="connsiteX103" fmla="*/ 2087872 w 2160885"/>
              <a:gd name="connsiteY103" fmla="*/ 261244 h 268488"/>
              <a:gd name="connsiteX104" fmla="*/ 2095678 w 2160885"/>
              <a:gd name="connsiteY104" fmla="*/ 262956 h 268488"/>
              <a:gd name="connsiteX105" fmla="*/ 2111386 w 2160885"/>
              <a:gd name="connsiteY105" fmla="*/ 262956 h 268488"/>
              <a:gd name="connsiteX106" fmla="*/ 2126997 w 2160885"/>
              <a:gd name="connsiteY106" fmla="*/ 260483 h 268488"/>
              <a:gd name="connsiteX107" fmla="*/ 2143941 w 2160885"/>
              <a:gd name="connsiteY107" fmla="*/ 261434 h 268488"/>
              <a:gd name="connsiteX108" fmla="*/ 2160886 w 2160885"/>
              <a:gd name="connsiteY108" fmla="*/ 262956 h 268488"/>
              <a:gd name="connsiteX109" fmla="*/ 2160886 w 2160885"/>
              <a:gd name="connsiteY109" fmla="*/ 6098 h 2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160885" h="268488">
                <a:moveTo>
                  <a:pt x="2160886" y="8571"/>
                </a:moveTo>
                <a:cubicBezTo>
                  <a:pt x="2160886" y="14089"/>
                  <a:pt x="2159363" y="8571"/>
                  <a:pt x="2158792" y="8571"/>
                </a:cubicBezTo>
                <a:cubicBezTo>
                  <a:pt x="2158220" y="8571"/>
                  <a:pt x="2156888" y="12852"/>
                  <a:pt x="2155841" y="8571"/>
                </a:cubicBezTo>
                <a:cubicBezTo>
                  <a:pt x="2154794" y="7810"/>
                  <a:pt x="2153175" y="8571"/>
                  <a:pt x="2151557" y="8571"/>
                </a:cubicBezTo>
                <a:cubicBezTo>
                  <a:pt x="2150034" y="12567"/>
                  <a:pt x="2148035" y="8571"/>
                  <a:pt x="2145941" y="8571"/>
                </a:cubicBezTo>
                <a:cubicBezTo>
                  <a:pt x="2143941" y="5622"/>
                  <a:pt x="2141562" y="13423"/>
                  <a:pt x="2138991" y="8571"/>
                </a:cubicBezTo>
                <a:cubicBezTo>
                  <a:pt x="2136421" y="1531"/>
                  <a:pt x="2133565" y="8000"/>
                  <a:pt x="2130614" y="8571"/>
                </a:cubicBezTo>
                <a:cubicBezTo>
                  <a:pt x="2127568" y="11710"/>
                  <a:pt x="2124236" y="7429"/>
                  <a:pt x="2121095" y="8571"/>
                </a:cubicBezTo>
                <a:cubicBezTo>
                  <a:pt x="2117544" y="6863"/>
                  <a:pt x="2113413" y="6863"/>
                  <a:pt x="2109862" y="8571"/>
                </a:cubicBezTo>
                <a:cubicBezTo>
                  <a:pt x="2105826" y="9970"/>
                  <a:pt x="2101428" y="9970"/>
                  <a:pt x="2097392" y="8571"/>
                </a:cubicBezTo>
                <a:cubicBezTo>
                  <a:pt x="2092889" y="9906"/>
                  <a:pt x="2088091" y="9906"/>
                  <a:pt x="2083589" y="8571"/>
                </a:cubicBezTo>
                <a:cubicBezTo>
                  <a:pt x="2078734" y="8571"/>
                  <a:pt x="2074069" y="10854"/>
                  <a:pt x="2068453" y="8571"/>
                </a:cubicBezTo>
                <a:cubicBezTo>
                  <a:pt x="2063122" y="6904"/>
                  <a:pt x="2057410" y="6904"/>
                  <a:pt x="2052080" y="8571"/>
                </a:cubicBezTo>
                <a:cubicBezTo>
                  <a:pt x="2046407" y="6621"/>
                  <a:pt x="2040238" y="6621"/>
                  <a:pt x="2034564" y="8571"/>
                </a:cubicBezTo>
                <a:cubicBezTo>
                  <a:pt x="2028472" y="10379"/>
                  <a:pt x="2022189" y="6763"/>
                  <a:pt x="2015526" y="8571"/>
                </a:cubicBezTo>
                <a:cubicBezTo>
                  <a:pt x="2008862" y="10379"/>
                  <a:pt x="2002389" y="1056"/>
                  <a:pt x="1995630" y="7429"/>
                </a:cubicBezTo>
                <a:cubicBezTo>
                  <a:pt x="1988605" y="8024"/>
                  <a:pt x="1981523" y="7672"/>
                  <a:pt x="1974593" y="6383"/>
                </a:cubicBezTo>
                <a:lnTo>
                  <a:pt x="1798961" y="6383"/>
                </a:lnTo>
                <a:cubicBezTo>
                  <a:pt x="1789442" y="6383"/>
                  <a:pt x="1779923" y="6383"/>
                  <a:pt x="1770403" y="7429"/>
                </a:cubicBezTo>
                <a:cubicBezTo>
                  <a:pt x="1760589" y="5682"/>
                  <a:pt x="1750536" y="5876"/>
                  <a:pt x="1740798" y="8000"/>
                </a:cubicBezTo>
                <a:cubicBezTo>
                  <a:pt x="1730774" y="10038"/>
                  <a:pt x="1720455" y="10038"/>
                  <a:pt x="1710431" y="8000"/>
                </a:cubicBezTo>
                <a:cubicBezTo>
                  <a:pt x="1700151" y="10949"/>
                  <a:pt x="1689775" y="6288"/>
                  <a:pt x="1679303" y="8000"/>
                </a:cubicBezTo>
                <a:cubicBezTo>
                  <a:pt x="1668708" y="9142"/>
                  <a:pt x="1658009" y="9142"/>
                  <a:pt x="1647414" y="8000"/>
                </a:cubicBezTo>
                <a:cubicBezTo>
                  <a:pt x="1636752" y="7429"/>
                  <a:pt x="1625900" y="8000"/>
                  <a:pt x="1614953" y="8000"/>
                </a:cubicBezTo>
                <a:cubicBezTo>
                  <a:pt x="1603977" y="10093"/>
                  <a:pt x="1592706" y="10093"/>
                  <a:pt x="1581730" y="8000"/>
                </a:cubicBezTo>
                <a:cubicBezTo>
                  <a:pt x="1570593" y="10427"/>
                  <a:pt x="1559074" y="10427"/>
                  <a:pt x="1547937" y="8000"/>
                </a:cubicBezTo>
                <a:cubicBezTo>
                  <a:pt x="1536599" y="10283"/>
                  <a:pt x="1524910" y="10283"/>
                  <a:pt x="1513572" y="8000"/>
                </a:cubicBezTo>
                <a:cubicBezTo>
                  <a:pt x="1501958" y="11044"/>
                  <a:pt x="1490345" y="6954"/>
                  <a:pt x="1478541" y="6859"/>
                </a:cubicBezTo>
                <a:cubicBezTo>
                  <a:pt x="1466832" y="12947"/>
                  <a:pt x="1455028" y="5812"/>
                  <a:pt x="1443129" y="5812"/>
                </a:cubicBezTo>
                <a:lnTo>
                  <a:pt x="1228944" y="5812"/>
                </a:lnTo>
                <a:cubicBezTo>
                  <a:pt x="1218854" y="5812"/>
                  <a:pt x="1208763" y="7334"/>
                  <a:pt x="1198578" y="6859"/>
                </a:cubicBezTo>
                <a:cubicBezTo>
                  <a:pt x="1188392" y="6383"/>
                  <a:pt x="1178302" y="6859"/>
                  <a:pt x="1168021" y="7429"/>
                </a:cubicBezTo>
                <a:cubicBezTo>
                  <a:pt x="1147554" y="7493"/>
                  <a:pt x="1127088" y="7493"/>
                  <a:pt x="1106621" y="7429"/>
                </a:cubicBezTo>
                <a:cubicBezTo>
                  <a:pt x="1096340" y="1626"/>
                  <a:pt x="1085964" y="13233"/>
                  <a:pt x="1075683" y="7429"/>
                </a:cubicBezTo>
                <a:cubicBezTo>
                  <a:pt x="1065431" y="5431"/>
                  <a:pt x="1054893" y="5431"/>
                  <a:pt x="1044650" y="7429"/>
                </a:cubicBezTo>
                <a:cubicBezTo>
                  <a:pt x="1034350" y="5669"/>
                  <a:pt x="1023822" y="5669"/>
                  <a:pt x="1013522" y="7429"/>
                </a:cubicBezTo>
                <a:cubicBezTo>
                  <a:pt x="1003194" y="9285"/>
                  <a:pt x="992627" y="9285"/>
                  <a:pt x="982299" y="7429"/>
                </a:cubicBezTo>
                <a:cubicBezTo>
                  <a:pt x="971923" y="3053"/>
                  <a:pt x="961451" y="7429"/>
                  <a:pt x="951075" y="7429"/>
                </a:cubicBezTo>
                <a:cubicBezTo>
                  <a:pt x="940604" y="4385"/>
                  <a:pt x="930228" y="-752"/>
                  <a:pt x="919757" y="7429"/>
                </a:cubicBezTo>
                <a:cubicBezTo>
                  <a:pt x="909381" y="5907"/>
                  <a:pt x="898909" y="10759"/>
                  <a:pt x="888438" y="7429"/>
                </a:cubicBezTo>
                <a:cubicBezTo>
                  <a:pt x="877967" y="4100"/>
                  <a:pt x="867591" y="10949"/>
                  <a:pt x="857120" y="7429"/>
                </a:cubicBezTo>
                <a:cubicBezTo>
                  <a:pt x="846744" y="13613"/>
                  <a:pt x="836272" y="7429"/>
                  <a:pt x="825801" y="7429"/>
                </a:cubicBezTo>
                <a:cubicBezTo>
                  <a:pt x="815606" y="10379"/>
                  <a:pt x="804773" y="10379"/>
                  <a:pt x="794578" y="7429"/>
                </a:cubicBezTo>
                <a:cubicBezTo>
                  <a:pt x="784106" y="6288"/>
                  <a:pt x="773730" y="14374"/>
                  <a:pt x="763354" y="7429"/>
                </a:cubicBezTo>
                <a:cubicBezTo>
                  <a:pt x="752978" y="8619"/>
                  <a:pt x="742507" y="8619"/>
                  <a:pt x="732131" y="7429"/>
                </a:cubicBezTo>
                <a:cubicBezTo>
                  <a:pt x="721755" y="1531"/>
                  <a:pt x="711379" y="6573"/>
                  <a:pt x="701098" y="7429"/>
                </a:cubicBezTo>
                <a:cubicBezTo>
                  <a:pt x="690722" y="12757"/>
                  <a:pt x="680346" y="7429"/>
                  <a:pt x="670065" y="7429"/>
                </a:cubicBezTo>
                <a:cubicBezTo>
                  <a:pt x="659879" y="9427"/>
                  <a:pt x="649408" y="9427"/>
                  <a:pt x="639222" y="7429"/>
                </a:cubicBezTo>
                <a:cubicBezTo>
                  <a:pt x="628942" y="14945"/>
                  <a:pt x="618661" y="10569"/>
                  <a:pt x="608380" y="7429"/>
                </a:cubicBezTo>
                <a:cubicBezTo>
                  <a:pt x="598099" y="4290"/>
                  <a:pt x="588008" y="11520"/>
                  <a:pt x="577823" y="7429"/>
                </a:cubicBezTo>
                <a:cubicBezTo>
                  <a:pt x="567637" y="-562"/>
                  <a:pt x="557451" y="4480"/>
                  <a:pt x="547361" y="7429"/>
                </a:cubicBezTo>
                <a:cubicBezTo>
                  <a:pt x="537280" y="6716"/>
                  <a:pt x="527170" y="6716"/>
                  <a:pt x="517090" y="7429"/>
                </a:cubicBezTo>
                <a:cubicBezTo>
                  <a:pt x="507465" y="3391"/>
                  <a:pt x="496632" y="3391"/>
                  <a:pt x="487008" y="7429"/>
                </a:cubicBezTo>
                <a:cubicBezTo>
                  <a:pt x="477717" y="2246"/>
                  <a:pt x="466409" y="2246"/>
                  <a:pt x="457118" y="7429"/>
                </a:cubicBezTo>
                <a:cubicBezTo>
                  <a:pt x="447598" y="3624"/>
                  <a:pt x="437318" y="9808"/>
                  <a:pt x="427513" y="7429"/>
                </a:cubicBezTo>
                <a:cubicBezTo>
                  <a:pt x="417993" y="3244"/>
                  <a:pt x="407808" y="6668"/>
                  <a:pt x="398098" y="7429"/>
                </a:cubicBezTo>
                <a:cubicBezTo>
                  <a:pt x="388579" y="1721"/>
                  <a:pt x="378583" y="7429"/>
                  <a:pt x="368874" y="7429"/>
                </a:cubicBezTo>
                <a:cubicBezTo>
                  <a:pt x="359383" y="6311"/>
                  <a:pt x="349807" y="6311"/>
                  <a:pt x="340316" y="7429"/>
                </a:cubicBezTo>
                <a:cubicBezTo>
                  <a:pt x="330796" y="-3511"/>
                  <a:pt x="321277" y="-1037"/>
                  <a:pt x="311758" y="6288"/>
                </a:cubicBezTo>
                <a:cubicBezTo>
                  <a:pt x="302238" y="6288"/>
                  <a:pt x="292719" y="5241"/>
                  <a:pt x="283200" y="5241"/>
                </a:cubicBezTo>
                <a:lnTo>
                  <a:pt x="129558" y="5241"/>
                </a:lnTo>
                <a:cubicBezTo>
                  <a:pt x="123856" y="6111"/>
                  <a:pt x="118087" y="6461"/>
                  <a:pt x="112328" y="6288"/>
                </a:cubicBezTo>
                <a:cubicBezTo>
                  <a:pt x="106617" y="9"/>
                  <a:pt x="101000" y="8190"/>
                  <a:pt x="95288" y="6859"/>
                </a:cubicBezTo>
                <a:cubicBezTo>
                  <a:pt x="89672" y="9427"/>
                  <a:pt x="84056" y="6002"/>
                  <a:pt x="78534" y="6859"/>
                </a:cubicBezTo>
                <a:cubicBezTo>
                  <a:pt x="72918" y="14469"/>
                  <a:pt x="67397" y="-2655"/>
                  <a:pt x="61876" y="6859"/>
                </a:cubicBezTo>
                <a:cubicBezTo>
                  <a:pt x="56355" y="-7126"/>
                  <a:pt x="50928" y="7525"/>
                  <a:pt x="45407" y="7810"/>
                </a:cubicBezTo>
                <a:cubicBezTo>
                  <a:pt x="39981" y="1246"/>
                  <a:pt x="34650" y="-1703"/>
                  <a:pt x="29224" y="5907"/>
                </a:cubicBezTo>
                <a:cubicBezTo>
                  <a:pt x="24312" y="5622"/>
                  <a:pt x="19381" y="5622"/>
                  <a:pt x="14469" y="5907"/>
                </a:cubicBezTo>
                <a:cubicBezTo>
                  <a:pt x="9605" y="5983"/>
                  <a:pt x="4760" y="6525"/>
                  <a:pt x="0" y="7525"/>
                </a:cubicBezTo>
                <a:lnTo>
                  <a:pt x="0" y="264383"/>
                </a:lnTo>
                <a:cubicBezTo>
                  <a:pt x="0" y="264383"/>
                  <a:pt x="9519" y="268093"/>
                  <a:pt x="14374" y="262766"/>
                </a:cubicBezTo>
                <a:cubicBezTo>
                  <a:pt x="19610" y="265049"/>
                  <a:pt x="23894" y="261434"/>
                  <a:pt x="29415" y="262005"/>
                </a:cubicBezTo>
                <a:cubicBezTo>
                  <a:pt x="34650" y="260197"/>
                  <a:pt x="39505" y="272374"/>
                  <a:pt x="44741" y="264383"/>
                </a:cubicBezTo>
                <a:cubicBezTo>
                  <a:pt x="48977" y="268125"/>
                  <a:pt x="54841" y="269420"/>
                  <a:pt x="60257" y="267808"/>
                </a:cubicBezTo>
                <a:cubicBezTo>
                  <a:pt x="65493" y="267808"/>
                  <a:pt x="70633" y="264288"/>
                  <a:pt x="75869" y="266476"/>
                </a:cubicBezTo>
                <a:cubicBezTo>
                  <a:pt x="80990" y="265266"/>
                  <a:pt x="86217" y="264565"/>
                  <a:pt x="91481" y="264383"/>
                </a:cubicBezTo>
                <a:cubicBezTo>
                  <a:pt x="96716" y="263337"/>
                  <a:pt x="101857" y="266571"/>
                  <a:pt x="107092" y="264383"/>
                </a:cubicBezTo>
                <a:cubicBezTo>
                  <a:pt x="112147" y="262846"/>
                  <a:pt x="117468" y="262424"/>
                  <a:pt x="122704" y="263146"/>
                </a:cubicBezTo>
                <a:cubicBezTo>
                  <a:pt x="127940" y="263146"/>
                  <a:pt x="133175" y="261910"/>
                  <a:pt x="138411" y="261910"/>
                </a:cubicBezTo>
                <a:lnTo>
                  <a:pt x="467208" y="261910"/>
                </a:lnTo>
                <a:cubicBezTo>
                  <a:pt x="475005" y="262922"/>
                  <a:pt x="482868" y="263272"/>
                  <a:pt x="490721" y="262956"/>
                </a:cubicBezTo>
                <a:cubicBezTo>
                  <a:pt x="498527" y="260197"/>
                  <a:pt x="506333" y="266381"/>
                  <a:pt x="514234" y="263527"/>
                </a:cubicBezTo>
                <a:cubicBezTo>
                  <a:pt x="522040" y="262195"/>
                  <a:pt x="529845" y="257248"/>
                  <a:pt x="537651" y="262766"/>
                </a:cubicBezTo>
                <a:cubicBezTo>
                  <a:pt x="545552" y="258485"/>
                  <a:pt x="553358" y="261910"/>
                  <a:pt x="561164" y="261910"/>
                </a:cubicBezTo>
                <a:lnTo>
                  <a:pt x="1923474" y="261910"/>
                </a:lnTo>
                <a:cubicBezTo>
                  <a:pt x="1928710" y="261910"/>
                  <a:pt x="1933945" y="262576"/>
                  <a:pt x="1939181" y="262956"/>
                </a:cubicBezTo>
                <a:cubicBezTo>
                  <a:pt x="1944226" y="264593"/>
                  <a:pt x="1949633" y="264790"/>
                  <a:pt x="1954793" y="263527"/>
                </a:cubicBezTo>
                <a:cubicBezTo>
                  <a:pt x="1957353" y="262862"/>
                  <a:pt x="1960038" y="262862"/>
                  <a:pt x="1962598" y="263527"/>
                </a:cubicBezTo>
                <a:cubicBezTo>
                  <a:pt x="1965187" y="264142"/>
                  <a:pt x="1967853" y="264335"/>
                  <a:pt x="1970500" y="264098"/>
                </a:cubicBezTo>
                <a:cubicBezTo>
                  <a:pt x="1973069" y="263589"/>
                  <a:pt x="1975688" y="263365"/>
                  <a:pt x="1978305" y="263432"/>
                </a:cubicBezTo>
                <a:cubicBezTo>
                  <a:pt x="1980875" y="263432"/>
                  <a:pt x="1983541" y="262671"/>
                  <a:pt x="1986111" y="263432"/>
                </a:cubicBezTo>
                <a:cubicBezTo>
                  <a:pt x="1988681" y="260388"/>
                  <a:pt x="1991347" y="260007"/>
                  <a:pt x="1993917" y="262195"/>
                </a:cubicBezTo>
                <a:cubicBezTo>
                  <a:pt x="1996582" y="256582"/>
                  <a:pt x="1999152" y="266762"/>
                  <a:pt x="2001818" y="262956"/>
                </a:cubicBezTo>
                <a:cubicBezTo>
                  <a:pt x="2004388" y="266191"/>
                  <a:pt x="2006958" y="261434"/>
                  <a:pt x="2009624" y="263527"/>
                </a:cubicBezTo>
                <a:cubicBezTo>
                  <a:pt x="2012194" y="261529"/>
                  <a:pt x="2014859" y="266000"/>
                  <a:pt x="2017430" y="263527"/>
                </a:cubicBezTo>
                <a:cubicBezTo>
                  <a:pt x="2020000" y="263527"/>
                  <a:pt x="2022665" y="261910"/>
                  <a:pt x="2025236" y="261720"/>
                </a:cubicBezTo>
                <a:cubicBezTo>
                  <a:pt x="2027901" y="265430"/>
                  <a:pt x="2030471" y="255251"/>
                  <a:pt x="2033136" y="261720"/>
                </a:cubicBezTo>
                <a:cubicBezTo>
                  <a:pt x="2035707" y="256487"/>
                  <a:pt x="2038277" y="261720"/>
                  <a:pt x="2040942" y="261720"/>
                </a:cubicBezTo>
                <a:cubicBezTo>
                  <a:pt x="2043513" y="266000"/>
                  <a:pt x="2046178" y="264764"/>
                  <a:pt x="2048748" y="261720"/>
                </a:cubicBezTo>
                <a:cubicBezTo>
                  <a:pt x="2051319" y="263432"/>
                  <a:pt x="2053984" y="267428"/>
                  <a:pt x="2056554" y="260578"/>
                </a:cubicBezTo>
                <a:cubicBezTo>
                  <a:pt x="2059219" y="260578"/>
                  <a:pt x="2061790" y="259246"/>
                  <a:pt x="2064455" y="262481"/>
                </a:cubicBezTo>
                <a:cubicBezTo>
                  <a:pt x="2067025" y="268569"/>
                  <a:pt x="2069596" y="267142"/>
                  <a:pt x="2072261" y="262481"/>
                </a:cubicBezTo>
                <a:cubicBezTo>
                  <a:pt x="2074831" y="264288"/>
                  <a:pt x="2077497" y="261339"/>
                  <a:pt x="2080067" y="263051"/>
                </a:cubicBezTo>
                <a:cubicBezTo>
                  <a:pt x="2082723" y="262721"/>
                  <a:pt x="2085340" y="262115"/>
                  <a:pt x="2087872" y="261244"/>
                </a:cubicBezTo>
                <a:cubicBezTo>
                  <a:pt x="2090586" y="260294"/>
                  <a:pt x="2093613" y="260958"/>
                  <a:pt x="2095678" y="262956"/>
                </a:cubicBezTo>
                <a:cubicBezTo>
                  <a:pt x="2100914" y="265715"/>
                  <a:pt x="2106150" y="262956"/>
                  <a:pt x="2111386" y="262956"/>
                </a:cubicBezTo>
                <a:cubicBezTo>
                  <a:pt x="2116716" y="263785"/>
                  <a:pt x="2122180" y="262919"/>
                  <a:pt x="2126997" y="260483"/>
                </a:cubicBezTo>
                <a:cubicBezTo>
                  <a:pt x="2132613" y="259077"/>
                  <a:pt x="2138525" y="259409"/>
                  <a:pt x="2143941" y="261434"/>
                </a:cubicBezTo>
                <a:cubicBezTo>
                  <a:pt x="2149634" y="261308"/>
                  <a:pt x="2155317" y="261818"/>
                  <a:pt x="2160886" y="262956"/>
                </a:cubicBezTo>
                <a:lnTo>
                  <a:pt x="2160886" y="6098"/>
                </a:lnTo>
                <a:close/>
              </a:path>
            </a:pathLst>
          </a:custGeom>
          <a:solidFill>
            <a:schemeClr val="accent1"/>
          </a:solidFill>
          <a:ln w="950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39B21D2-B734-1949-9322-B5B6384C56F9}"/>
              </a:ext>
            </a:extLst>
          </p:cNvPr>
          <p:cNvGrpSpPr/>
          <p:nvPr/>
        </p:nvGrpSpPr>
        <p:grpSpPr>
          <a:xfrm>
            <a:off x="1641454" y="2222792"/>
            <a:ext cx="2380257" cy="1393270"/>
            <a:chOff x="2188605" y="1820722"/>
            <a:chExt cx="3173676" cy="1857693"/>
          </a:xfrm>
          <a:solidFill>
            <a:schemeClr val="accent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7F7B641-674E-844C-89B3-5E39ECA9D9B6}"/>
                </a:ext>
              </a:extLst>
            </p:cNvPr>
            <p:cNvSpPr/>
            <p:nvPr/>
          </p:nvSpPr>
          <p:spPr>
            <a:xfrm rot="21316072">
              <a:off x="2188605" y="1820722"/>
              <a:ext cx="2934705" cy="364634"/>
            </a:xfrm>
            <a:custGeom>
              <a:avLst/>
              <a:gdLst>
                <a:gd name="connsiteX0" fmla="*/ 2160886 w 2160885"/>
                <a:gd name="connsiteY0" fmla="*/ 8571 h 268488"/>
                <a:gd name="connsiteX1" fmla="*/ 2158792 w 2160885"/>
                <a:gd name="connsiteY1" fmla="*/ 8571 h 268488"/>
                <a:gd name="connsiteX2" fmla="*/ 2155841 w 2160885"/>
                <a:gd name="connsiteY2" fmla="*/ 8571 h 268488"/>
                <a:gd name="connsiteX3" fmla="*/ 2151557 w 2160885"/>
                <a:gd name="connsiteY3" fmla="*/ 8571 h 268488"/>
                <a:gd name="connsiteX4" fmla="*/ 2145941 w 2160885"/>
                <a:gd name="connsiteY4" fmla="*/ 8571 h 268488"/>
                <a:gd name="connsiteX5" fmla="*/ 2138991 w 2160885"/>
                <a:gd name="connsiteY5" fmla="*/ 8571 h 268488"/>
                <a:gd name="connsiteX6" fmla="*/ 2130614 w 2160885"/>
                <a:gd name="connsiteY6" fmla="*/ 8571 h 268488"/>
                <a:gd name="connsiteX7" fmla="*/ 2121095 w 2160885"/>
                <a:gd name="connsiteY7" fmla="*/ 8571 h 268488"/>
                <a:gd name="connsiteX8" fmla="*/ 2109862 w 2160885"/>
                <a:gd name="connsiteY8" fmla="*/ 8571 h 268488"/>
                <a:gd name="connsiteX9" fmla="*/ 2097392 w 2160885"/>
                <a:gd name="connsiteY9" fmla="*/ 8571 h 268488"/>
                <a:gd name="connsiteX10" fmla="*/ 2083589 w 2160885"/>
                <a:gd name="connsiteY10" fmla="*/ 8571 h 268488"/>
                <a:gd name="connsiteX11" fmla="*/ 2068453 w 2160885"/>
                <a:gd name="connsiteY11" fmla="*/ 8571 h 268488"/>
                <a:gd name="connsiteX12" fmla="*/ 2052080 w 2160885"/>
                <a:gd name="connsiteY12" fmla="*/ 8571 h 268488"/>
                <a:gd name="connsiteX13" fmla="*/ 2034564 w 2160885"/>
                <a:gd name="connsiteY13" fmla="*/ 8571 h 268488"/>
                <a:gd name="connsiteX14" fmla="*/ 2015526 w 2160885"/>
                <a:gd name="connsiteY14" fmla="*/ 8571 h 268488"/>
                <a:gd name="connsiteX15" fmla="*/ 1995630 w 2160885"/>
                <a:gd name="connsiteY15" fmla="*/ 7429 h 268488"/>
                <a:gd name="connsiteX16" fmla="*/ 1974593 w 2160885"/>
                <a:gd name="connsiteY16" fmla="*/ 6383 h 268488"/>
                <a:gd name="connsiteX17" fmla="*/ 1798961 w 2160885"/>
                <a:gd name="connsiteY17" fmla="*/ 6383 h 268488"/>
                <a:gd name="connsiteX18" fmla="*/ 1770403 w 2160885"/>
                <a:gd name="connsiteY18" fmla="*/ 7429 h 268488"/>
                <a:gd name="connsiteX19" fmla="*/ 1740798 w 2160885"/>
                <a:gd name="connsiteY19" fmla="*/ 8000 h 268488"/>
                <a:gd name="connsiteX20" fmla="*/ 1710431 w 2160885"/>
                <a:gd name="connsiteY20" fmla="*/ 8000 h 268488"/>
                <a:gd name="connsiteX21" fmla="*/ 1679303 w 2160885"/>
                <a:gd name="connsiteY21" fmla="*/ 8000 h 268488"/>
                <a:gd name="connsiteX22" fmla="*/ 1647414 w 2160885"/>
                <a:gd name="connsiteY22" fmla="*/ 8000 h 268488"/>
                <a:gd name="connsiteX23" fmla="*/ 1614953 w 2160885"/>
                <a:gd name="connsiteY23" fmla="*/ 8000 h 268488"/>
                <a:gd name="connsiteX24" fmla="*/ 1581730 w 2160885"/>
                <a:gd name="connsiteY24" fmla="*/ 8000 h 268488"/>
                <a:gd name="connsiteX25" fmla="*/ 1547937 w 2160885"/>
                <a:gd name="connsiteY25" fmla="*/ 8000 h 268488"/>
                <a:gd name="connsiteX26" fmla="*/ 1513572 w 2160885"/>
                <a:gd name="connsiteY26" fmla="*/ 8000 h 268488"/>
                <a:gd name="connsiteX27" fmla="*/ 1478541 w 2160885"/>
                <a:gd name="connsiteY27" fmla="*/ 6859 h 268488"/>
                <a:gd name="connsiteX28" fmla="*/ 1443129 w 2160885"/>
                <a:gd name="connsiteY28" fmla="*/ 5812 h 268488"/>
                <a:gd name="connsiteX29" fmla="*/ 1228944 w 2160885"/>
                <a:gd name="connsiteY29" fmla="*/ 5812 h 268488"/>
                <a:gd name="connsiteX30" fmla="*/ 1198578 w 2160885"/>
                <a:gd name="connsiteY30" fmla="*/ 6859 h 268488"/>
                <a:gd name="connsiteX31" fmla="*/ 1168021 w 2160885"/>
                <a:gd name="connsiteY31" fmla="*/ 7429 h 268488"/>
                <a:gd name="connsiteX32" fmla="*/ 1106621 w 2160885"/>
                <a:gd name="connsiteY32" fmla="*/ 7429 h 268488"/>
                <a:gd name="connsiteX33" fmla="*/ 1075683 w 2160885"/>
                <a:gd name="connsiteY33" fmla="*/ 7429 h 268488"/>
                <a:gd name="connsiteX34" fmla="*/ 1044650 w 2160885"/>
                <a:gd name="connsiteY34" fmla="*/ 7429 h 268488"/>
                <a:gd name="connsiteX35" fmla="*/ 1013522 w 2160885"/>
                <a:gd name="connsiteY35" fmla="*/ 7429 h 268488"/>
                <a:gd name="connsiteX36" fmla="*/ 982299 w 2160885"/>
                <a:gd name="connsiteY36" fmla="*/ 7429 h 268488"/>
                <a:gd name="connsiteX37" fmla="*/ 951075 w 2160885"/>
                <a:gd name="connsiteY37" fmla="*/ 7429 h 268488"/>
                <a:gd name="connsiteX38" fmla="*/ 919757 w 2160885"/>
                <a:gd name="connsiteY38" fmla="*/ 7429 h 268488"/>
                <a:gd name="connsiteX39" fmla="*/ 888438 w 2160885"/>
                <a:gd name="connsiteY39" fmla="*/ 7429 h 268488"/>
                <a:gd name="connsiteX40" fmla="*/ 857120 w 2160885"/>
                <a:gd name="connsiteY40" fmla="*/ 7429 h 268488"/>
                <a:gd name="connsiteX41" fmla="*/ 825801 w 2160885"/>
                <a:gd name="connsiteY41" fmla="*/ 7429 h 268488"/>
                <a:gd name="connsiteX42" fmla="*/ 794578 w 2160885"/>
                <a:gd name="connsiteY42" fmla="*/ 7429 h 268488"/>
                <a:gd name="connsiteX43" fmla="*/ 763354 w 2160885"/>
                <a:gd name="connsiteY43" fmla="*/ 7429 h 268488"/>
                <a:gd name="connsiteX44" fmla="*/ 732131 w 2160885"/>
                <a:gd name="connsiteY44" fmla="*/ 7429 h 268488"/>
                <a:gd name="connsiteX45" fmla="*/ 701098 w 2160885"/>
                <a:gd name="connsiteY45" fmla="*/ 7429 h 268488"/>
                <a:gd name="connsiteX46" fmla="*/ 670065 w 2160885"/>
                <a:gd name="connsiteY46" fmla="*/ 7429 h 268488"/>
                <a:gd name="connsiteX47" fmla="*/ 639222 w 2160885"/>
                <a:gd name="connsiteY47" fmla="*/ 7429 h 268488"/>
                <a:gd name="connsiteX48" fmla="*/ 608380 w 2160885"/>
                <a:gd name="connsiteY48" fmla="*/ 7429 h 268488"/>
                <a:gd name="connsiteX49" fmla="*/ 577823 w 2160885"/>
                <a:gd name="connsiteY49" fmla="*/ 7429 h 268488"/>
                <a:gd name="connsiteX50" fmla="*/ 547361 w 2160885"/>
                <a:gd name="connsiteY50" fmla="*/ 7429 h 268488"/>
                <a:gd name="connsiteX51" fmla="*/ 517090 w 2160885"/>
                <a:gd name="connsiteY51" fmla="*/ 7429 h 268488"/>
                <a:gd name="connsiteX52" fmla="*/ 487008 w 2160885"/>
                <a:gd name="connsiteY52" fmla="*/ 7429 h 268488"/>
                <a:gd name="connsiteX53" fmla="*/ 457118 w 2160885"/>
                <a:gd name="connsiteY53" fmla="*/ 7429 h 268488"/>
                <a:gd name="connsiteX54" fmla="*/ 427513 w 2160885"/>
                <a:gd name="connsiteY54" fmla="*/ 7429 h 268488"/>
                <a:gd name="connsiteX55" fmla="*/ 398098 w 2160885"/>
                <a:gd name="connsiteY55" fmla="*/ 7429 h 268488"/>
                <a:gd name="connsiteX56" fmla="*/ 368874 w 2160885"/>
                <a:gd name="connsiteY56" fmla="*/ 7429 h 268488"/>
                <a:gd name="connsiteX57" fmla="*/ 340316 w 2160885"/>
                <a:gd name="connsiteY57" fmla="*/ 7429 h 268488"/>
                <a:gd name="connsiteX58" fmla="*/ 311758 w 2160885"/>
                <a:gd name="connsiteY58" fmla="*/ 6288 h 268488"/>
                <a:gd name="connsiteX59" fmla="*/ 283200 w 2160885"/>
                <a:gd name="connsiteY59" fmla="*/ 5241 h 268488"/>
                <a:gd name="connsiteX60" fmla="*/ 129558 w 2160885"/>
                <a:gd name="connsiteY60" fmla="*/ 5241 h 268488"/>
                <a:gd name="connsiteX61" fmla="*/ 112328 w 2160885"/>
                <a:gd name="connsiteY61" fmla="*/ 6288 h 268488"/>
                <a:gd name="connsiteX62" fmla="*/ 95288 w 2160885"/>
                <a:gd name="connsiteY62" fmla="*/ 6859 h 268488"/>
                <a:gd name="connsiteX63" fmla="*/ 78534 w 2160885"/>
                <a:gd name="connsiteY63" fmla="*/ 6859 h 268488"/>
                <a:gd name="connsiteX64" fmla="*/ 61876 w 2160885"/>
                <a:gd name="connsiteY64" fmla="*/ 6859 h 268488"/>
                <a:gd name="connsiteX65" fmla="*/ 45407 w 2160885"/>
                <a:gd name="connsiteY65" fmla="*/ 7810 h 268488"/>
                <a:gd name="connsiteX66" fmla="*/ 29224 w 2160885"/>
                <a:gd name="connsiteY66" fmla="*/ 5907 h 268488"/>
                <a:gd name="connsiteX67" fmla="*/ 14469 w 2160885"/>
                <a:gd name="connsiteY67" fmla="*/ 5907 h 268488"/>
                <a:gd name="connsiteX68" fmla="*/ 0 w 2160885"/>
                <a:gd name="connsiteY68" fmla="*/ 7525 h 268488"/>
                <a:gd name="connsiteX69" fmla="*/ 0 w 2160885"/>
                <a:gd name="connsiteY69" fmla="*/ 264383 h 268488"/>
                <a:gd name="connsiteX70" fmla="*/ 14374 w 2160885"/>
                <a:gd name="connsiteY70" fmla="*/ 262766 h 268488"/>
                <a:gd name="connsiteX71" fmla="*/ 29415 w 2160885"/>
                <a:gd name="connsiteY71" fmla="*/ 262005 h 268488"/>
                <a:gd name="connsiteX72" fmla="*/ 44741 w 2160885"/>
                <a:gd name="connsiteY72" fmla="*/ 264383 h 268488"/>
                <a:gd name="connsiteX73" fmla="*/ 60257 w 2160885"/>
                <a:gd name="connsiteY73" fmla="*/ 267808 h 268488"/>
                <a:gd name="connsiteX74" fmla="*/ 75869 w 2160885"/>
                <a:gd name="connsiteY74" fmla="*/ 266476 h 268488"/>
                <a:gd name="connsiteX75" fmla="*/ 91481 w 2160885"/>
                <a:gd name="connsiteY75" fmla="*/ 264383 h 268488"/>
                <a:gd name="connsiteX76" fmla="*/ 107092 w 2160885"/>
                <a:gd name="connsiteY76" fmla="*/ 264383 h 268488"/>
                <a:gd name="connsiteX77" fmla="*/ 122704 w 2160885"/>
                <a:gd name="connsiteY77" fmla="*/ 263146 h 268488"/>
                <a:gd name="connsiteX78" fmla="*/ 138411 w 2160885"/>
                <a:gd name="connsiteY78" fmla="*/ 261910 h 268488"/>
                <a:gd name="connsiteX79" fmla="*/ 467208 w 2160885"/>
                <a:gd name="connsiteY79" fmla="*/ 261910 h 268488"/>
                <a:gd name="connsiteX80" fmla="*/ 490721 w 2160885"/>
                <a:gd name="connsiteY80" fmla="*/ 262956 h 268488"/>
                <a:gd name="connsiteX81" fmla="*/ 514234 w 2160885"/>
                <a:gd name="connsiteY81" fmla="*/ 263527 h 268488"/>
                <a:gd name="connsiteX82" fmla="*/ 537651 w 2160885"/>
                <a:gd name="connsiteY82" fmla="*/ 262766 h 268488"/>
                <a:gd name="connsiteX83" fmla="*/ 561164 w 2160885"/>
                <a:gd name="connsiteY83" fmla="*/ 261910 h 268488"/>
                <a:gd name="connsiteX84" fmla="*/ 1923474 w 2160885"/>
                <a:gd name="connsiteY84" fmla="*/ 261910 h 268488"/>
                <a:gd name="connsiteX85" fmla="*/ 1939181 w 2160885"/>
                <a:gd name="connsiteY85" fmla="*/ 262956 h 268488"/>
                <a:gd name="connsiteX86" fmla="*/ 1954793 w 2160885"/>
                <a:gd name="connsiteY86" fmla="*/ 263527 h 268488"/>
                <a:gd name="connsiteX87" fmla="*/ 1962598 w 2160885"/>
                <a:gd name="connsiteY87" fmla="*/ 263527 h 268488"/>
                <a:gd name="connsiteX88" fmla="*/ 1970500 w 2160885"/>
                <a:gd name="connsiteY88" fmla="*/ 264098 h 268488"/>
                <a:gd name="connsiteX89" fmla="*/ 1978305 w 2160885"/>
                <a:gd name="connsiteY89" fmla="*/ 263432 h 268488"/>
                <a:gd name="connsiteX90" fmla="*/ 1986111 w 2160885"/>
                <a:gd name="connsiteY90" fmla="*/ 263432 h 268488"/>
                <a:gd name="connsiteX91" fmla="*/ 1993917 w 2160885"/>
                <a:gd name="connsiteY91" fmla="*/ 262195 h 268488"/>
                <a:gd name="connsiteX92" fmla="*/ 2001818 w 2160885"/>
                <a:gd name="connsiteY92" fmla="*/ 262956 h 268488"/>
                <a:gd name="connsiteX93" fmla="*/ 2009624 w 2160885"/>
                <a:gd name="connsiteY93" fmla="*/ 263527 h 268488"/>
                <a:gd name="connsiteX94" fmla="*/ 2017430 w 2160885"/>
                <a:gd name="connsiteY94" fmla="*/ 263527 h 268488"/>
                <a:gd name="connsiteX95" fmla="*/ 2025236 w 2160885"/>
                <a:gd name="connsiteY95" fmla="*/ 261720 h 268488"/>
                <a:gd name="connsiteX96" fmla="*/ 2033136 w 2160885"/>
                <a:gd name="connsiteY96" fmla="*/ 261720 h 268488"/>
                <a:gd name="connsiteX97" fmla="*/ 2040942 w 2160885"/>
                <a:gd name="connsiteY97" fmla="*/ 261720 h 268488"/>
                <a:gd name="connsiteX98" fmla="*/ 2048748 w 2160885"/>
                <a:gd name="connsiteY98" fmla="*/ 261720 h 268488"/>
                <a:gd name="connsiteX99" fmla="*/ 2056554 w 2160885"/>
                <a:gd name="connsiteY99" fmla="*/ 260578 h 268488"/>
                <a:gd name="connsiteX100" fmla="*/ 2064455 w 2160885"/>
                <a:gd name="connsiteY100" fmla="*/ 262481 h 268488"/>
                <a:gd name="connsiteX101" fmla="*/ 2072261 w 2160885"/>
                <a:gd name="connsiteY101" fmla="*/ 262481 h 268488"/>
                <a:gd name="connsiteX102" fmla="*/ 2080067 w 2160885"/>
                <a:gd name="connsiteY102" fmla="*/ 263051 h 268488"/>
                <a:gd name="connsiteX103" fmla="*/ 2087872 w 2160885"/>
                <a:gd name="connsiteY103" fmla="*/ 261244 h 268488"/>
                <a:gd name="connsiteX104" fmla="*/ 2095678 w 2160885"/>
                <a:gd name="connsiteY104" fmla="*/ 262956 h 268488"/>
                <a:gd name="connsiteX105" fmla="*/ 2111386 w 2160885"/>
                <a:gd name="connsiteY105" fmla="*/ 262956 h 268488"/>
                <a:gd name="connsiteX106" fmla="*/ 2126997 w 2160885"/>
                <a:gd name="connsiteY106" fmla="*/ 260483 h 268488"/>
                <a:gd name="connsiteX107" fmla="*/ 2143941 w 2160885"/>
                <a:gd name="connsiteY107" fmla="*/ 261434 h 268488"/>
                <a:gd name="connsiteX108" fmla="*/ 2160886 w 2160885"/>
                <a:gd name="connsiteY108" fmla="*/ 262956 h 268488"/>
                <a:gd name="connsiteX109" fmla="*/ 2160886 w 2160885"/>
                <a:gd name="connsiteY109" fmla="*/ 6098 h 26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60885" h="268488">
                  <a:moveTo>
                    <a:pt x="2160886" y="8571"/>
                  </a:moveTo>
                  <a:cubicBezTo>
                    <a:pt x="2160886" y="14089"/>
                    <a:pt x="2159363" y="8571"/>
                    <a:pt x="2158792" y="8571"/>
                  </a:cubicBezTo>
                  <a:cubicBezTo>
                    <a:pt x="2158220" y="8571"/>
                    <a:pt x="2156888" y="12852"/>
                    <a:pt x="2155841" y="8571"/>
                  </a:cubicBezTo>
                  <a:cubicBezTo>
                    <a:pt x="2154794" y="7810"/>
                    <a:pt x="2153175" y="8571"/>
                    <a:pt x="2151557" y="8571"/>
                  </a:cubicBezTo>
                  <a:cubicBezTo>
                    <a:pt x="2150034" y="12567"/>
                    <a:pt x="2148035" y="8571"/>
                    <a:pt x="2145941" y="8571"/>
                  </a:cubicBezTo>
                  <a:cubicBezTo>
                    <a:pt x="2143941" y="5622"/>
                    <a:pt x="2141562" y="13423"/>
                    <a:pt x="2138991" y="8571"/>
                  </a:cubicBezTo>
                  <a:cubicBezTo>
                    <a:pt x="2136421" y="1531"/>
                    <a:pt x="2133565" y="8000"/>
                    <a:pt x="2130614" y="8571"/>
                  </a:cubicBezTo>
                  <a:cubicBezTo>
                    <a:pt x="2127568" y="11710"/>
                    <a:pt x="2124236" y="7429"/>
                    <a:pt x="2121095" y="8571"/>
                  </a:cubicBezTo>
                  <a:cubicBezTo>
                    <a:pt x="2117544" y="6863"/>
                    <a:pt x="2113413" y="6863"/>
                    <a:pt x="2109862" y="8571"/>
                  </a:cubicBezTo>
                  <a:cubicBezTo>
                    <a:pt x="2105826" y="9970"/>
                    <a:pt x="2101428" y="9970"/>
                    <a:pt x="2097392" y="8571"/>
                  </a:cubicBezTo>
                  <a:cubicBezTo>
                    <a:pt x="2092889" y="9906"/>
                    <a:pt x="2088091" y="9906"/>
                    <a:pt x="2083589" y="8571"/>
                  </a:cubicBezTo>
                  <a:cubicBezTo>
                    <a:pt x="2078734" y="8571"/>
                    <a:pt x="2074069" y="10854"/>
                    <a:pt x="2068453" y="8571"/>
                  </a:cubicBezTo>
                  <a:cubicBezTo>
                    <a:pt x="2063122" y="6904"/>
                    <a:pt x="2057410" y="6904"/>
                    <a:pt x="2052080" y="8571"/>
                  </a:cubicBezTo>
                  <a:cubicBezTo>
                    <a:pt x="2046407" y="6621"/>
                    <a:pt x="2040238" y="6621"/>
                    <a:pt x="2034564" y="8571"/>
                  </a:cubicBezTo>
                  <a:cubicBezTo>
                    <a:pt x="2028472" y="10379"/>
                    <a:pt x="2022189" y="6763"/>
                    <a:pt x="2015526" y="8571"/>
                  </a:cubicBezTo>
                  <a:cubicBezTo>
                    <a:pt x="2008862" y="10379"/>
                    <a:pt x="2002389" y="1056"/>
                    <a:pt x="1995630" y="7429"/>
                  </a:cubicBezTo>
                  <a:cubicBezTo>
                    <a:pt x="1988605" y="8024"/>
                    <a:pt x="1981523" y="7672"/>
                    <a:pt x="1974593" y="6383"/>
                  </a:cubicBezTo>
                  <a:lnTo>
                    <a:pt x="1798961" y="6383"/>
                  </a:lnTo>
                  <a:cubicBezTo>
                    <a:pt x="1789442" y="6383"/>
                    <a:pt x="1779923" y="6383"/>
                    <a:pt x="1770403" y="7429"/>
                  </a:cubicBezTo>
                  <a:cubicBezTo>
                    <a:pt x="1760589" y="5682"/>
                    <a:pt x="1750536" y="5876"/>
                    <a:pt x="1740798" y="8000"/>
                  </a:cubicBezTo>
                  <a:cubicBezTo>
                    <a:pt x="1730774" y="10038"/>
                    <a:pt x="1720455" y="10038"/>
                    <a:pt x="1710431" y="8000"/>
                  </a:cubicBezTo>
                  <a:cubicBezTo>
                    <a:pt x="1700151" y="10949"/>
                    <a:pt x="1689775" y="6288"/>
                    <a:pt x="1679303" y="8000"/>
                  </a:cubicBezTo>
                  <a:cubicBezTo>
                    <a:pt x="1668708" y="9142"/>
                    <a:pt x="1658009" y="9142"/>
                    <a:pt x="1647414" y="8000"/>
                  </a:cubicBezTo>
                  <a:cubicBezTo>
                    <a:pt x="1636752" y="7429"/>
                    <a:pt x="1625900" y="8000"/>
                    <a:pt x="1614953" y="8000"/>
                  </a:cubicBezTo>
                  <a:cubicBezTo>
                    <a:pt x="1603977" y="10093"/>
                    <a:pt x="1592706" y="10093"/>
                    <a:pt x="1581730" y="8000"/>
                  </a:cubicBezTo>
                  <a:cubicBezTo>
                    <a:pt x="1570593" y="10427"/>
                    <a:pt x="1559074" y="10427"/>
                    <a:pt x="1547937" y="8000"/>
                  </a:cubicBezTo>
                  <a:cubicBezTo>
                    <a:pt x="1536599" y="10283"/>
                    <a:pt x="1524910" y="10283"/>
                    <a:pt x="1513572" y="8000"/>
                  </a:cubicBezTo>
                  <a:cubicBezTo>
                    <a:pt x="1501958" y="11044"/>
                    <a:pt x="1490345" y="6954"/>
                    <a:pt x="1478541" y="6859"/>
                  </a:cubicBezTo>
                  <a:cubicBezTo>
                    <a:pt x="1466832" y="12947"/>
                    <a:pt x="1455028" y="5812"/>
                    <a:pt x="1443129" y="5812"/>
                  </a:cubicBezTo>
                  <a:lnTo>
                    <a:pt x="1228944" y="5812"/>
                  </a:lnTo>
                  <a:cubicBezTo>
                    <a:pt x="1218854" y="5812"/>
                    <a:pt x="1208763" y="7334"/>
                    <a:pt x="1198578" y="6859"/>
                  </a:cubicBezTo>
                  <a:cubicBezTo>
                    <a:pt x="1188392" y="6383"/>
                    <a:pt x="1178302" y="6859"/>
                    <a:pt x="1168021" y="7429"/>
                  </a:cubicBezTo>
                  <a:cubicBezTo>
                    <a:pt x="1147554" y="7493"/>
                    <a:pt x="1127088" y="7493"/>
                    <a:pt x="1106621" y="7429"/>
                  </a:cubicBezTo>
                  <a:cubicBezTo>
                    <a:pt x="1096340" y="1626"/>
                    <a:pt x="1085964" y="13233"/>
                    <a:pt x="1075683" y="7429"/>
                  </a:cubicBezTo>
                  <a:cubicBezTo>
                    <a:pt x="1065431" y="5431"/>
                    <a:pt x="1054893" y="5431"/>
                    <a:pt x="1044650" y="7429"/>
                  </a:cubicBezTo>
                  <a:cubicBezTo>
                    <a:pt x="1034350" y="5669"/>
                    <a:pt x="1023822" y="5669"/>
                    <a:pt x="1013522" y="7429"/>
                  </a:cubicBezTo>
                  <a:cubicBezTo>
                    <a:pt x="1003194" y="9285"/>
                    <a:pt x="992627" y="9285"/>
                    <a:pt x="982299" y="7429"/>
                  </a:cubicBezTo>
                  <a:cubicBezTo>
                    <a:pt x="971923" y="3053"/>
                    <a:pt x="961451" y="7429"/>
                    <a:pt x="951075" y="7429"/>
                  </a:cubicBezTo>
                  <a:cubicBezTo>
                    <a:pt x="940604" y="4385"/>
                    <a:pt x="930228" y="-752"/>
                    <a:pt x="919757" y="7429"/>
                  </a:cubicBezTo>
                  <a:cubicBezTo>
                    <a:pt x="909381" y="5907"/>
                    <a:pt x="898909" y="10759"/>
                    <a:pt x="888438" y="7429"/>
                  </a:cubicBezTo>
                  <a:cubicBezTo>
                    <a:pt x="877967" y="4100"/>
                    <a:pt x="867591" y="10949"/>
                    <a:pt x="857120" y="7429"/>
                  </a:cubicBezTo>
                  <a:cubicBezTo>
                    <a:pt x="846744" y="13613"/>
                    <a:pt x="836272" y="7429"/>
                    <a:pt x="825801" y="7429"/>
                  </a:cubicBezTo>
                  <a:cubicBezTo>
                    <a:pt x="815606" y="10379"/>
                    <a:pt x="804773" y="10379"/>
                    <a:pt x="794578" y="7429"/>
                  </a:cubicBezTo>
                  <a:cubicBezTo>
                    <a:pt x="784106" y="6288"/>
                    <a:pt x="773730" y="14374"/>
                    <a:pt x="763354" y="7429"/>
                  </a:cubicBezTo>
                  <a:cubicBezTo>
                    <a:pt x="752978" y="8619"/>
                    <a:pt x="742507" y="8619"/>
                    <a:pt x="732131" y="7429"/>
                  </a:cubicBezTo>
                  <a:cubicBezTo>
                    <a:pt x="721755" y="1531"/>
                    <a:pt x="711379" y="6573"/>
                    <a:pt x="701098" y="7429"/>
                  </a:cubicBezTo>
                  <a:cubicBezTo>
                    <a:pt x="690722" y="12757"/>
                    <a:pt x="680346" y="7429"/>
                    <a:pt x="670065" y="7429"/>
                  </a:cubicBezTo>
                  <a:cubicBezTo>
                    <a:pt x="659879" y="9427"/>
                    <a:pt x="649408" y="9427"/>
                    <a:pt x="639222" y="7429"/>
                  </a:cubicBezTo>
                  <a:cubicBezTo>
                    <a:pt x="628942" y="14945"/>
                    <a:pt x="618661" y="10569"/>
                    <a:pt x="608380" y="7429"/>
                  </a:cubicBezTo>
                  <a:cubicBezTo>
                    <a:pt x="598099" y="4290"/>
                    <a:pt x="588008" y="11520"/>
                    <a:pt x="577823" y="7429"/>
                  </a:cubicBezTo>
                  <a:cubicBezTo>
                    <a:pt x="567637" y="-562"/>
                    <a:pt x="557451" y="4480"/>
                    <a:pt x="547361" y="7429"/>
                  </a:cubicBezTo>
                  <a:cubicBezTo>
                    <a:pt x="537280" y="6716"/>
                    <a:pt x="527170" y="6716"/>
                    <a:pt x="517090" y="7429"/>
                  </a:cubicBezTo>
                  <a:cubicBezTo>
                    <a:pt x="507465" y="3391"/>
                    <a:pt x="496632" y="3391"/>
                    <a:pt x="487008" y="7429"/>
                  </a:cubicBezTo>
                  <a:cubicBezTo>
                    <a:pt x="477717" y="2246"/>
                    <a:pt x="466409" y="2246"/>
                    <a:pt x="457118" y="7429"/>
                  </a:cubicBezTo>
                  <a:cubicBezTo>
                    <a:pt x="447598" y="3624"/>
                    <a:pt x="437318" y="9808"/>
                    <a:pt x="427513" y="7429"/>
                  </a:cubicBezTo>
                  <a:cubicBezTo>
                    <a:pt x="417993" y="3244"/>
                    <a:pt x="407808" y="6668"/>
                    <a:pt x="398098" y="7429"/>
                  </a:cubicBezTo>
                  <a:cubicBezTo>
                    <a:pt x="388579" y="1721"/>
                    <a:pt x="378583" y="7429"/>
                    <a:pt x="368874" y="7429"/>
                  </a:cubicBezTo>
                  <a:cubicBezTo>
                    <a:pt x="359383" y="6311"/>
                    <a:pt x="349807" y="6311"/>
                    <a:pt x="340316" y="7429"/>
                  </a:cubicBezTo>
                  <a:cubicBezTo>
                    <a:pt x="330796" y="-3511"/>
                    <a:pt x="321277" y="-1037"/>
                    <a:pt x="311758" y="6288"/>
                  </a:cubicBezTo>
                  <a:cubicBezTo>
                    <a:pt x="302238" y="6288"/>
                    <a:pt x="292719" y="5241"/>
                    <a:pt x="283200" y="5241"/>
                  </a:cubicBezTo>
                  <a:lnTo>
                    <a:pt x="129558" y="5241"/>
                  </a:lnTo>
                  <a:cubicBezTo>
                    <a:pt x="123856" y="6111"/>
                    <a:pt x="118087" y="6461"/>
                    <a:pt x="112328" y="6288"/>
                  </a:cubicBezTo>
                  <a:cubicBezTo>
                    <a:pt x="106617" y="9"/>
                    <a:pt x="101000" y="8190"/>
                    <a:pt x="95288" y="6859"/>
                  </a:cubicBezTo>
                  <a:cubicBezTo>
                    <a:pt x="89672" y="9427"/>
                    <a:pt x="84056" y="6002"/>
                    <a:pt x="78534" y="6859"/>
                  </a:cubicBezTo>
                  <a:cubicBezTo>
                    <a:pt x="72918" y="14469"/>
                    <a:pt x="67397" y="-2655"/>
                    <a:pt x="61876" y="6859"/>
                  </a:cubicBezTo>
                  <a:cubicBezTo>
                    <a:pt x="56355" y="-7126"/>
                    <a:pt x="50928" y="7525"/>
                    <a:pt x="45407" y="7810"/>
                  </a:cubicBezTo>
                  <a:cubicBezTo>
                    <a:pt x="39981" y="1246"/>
                    <a:pt x="34650" y="-1703"/>
                    <a:pt x="29224" y="5907"/>
                  </a:cubicBezTo>
                  <a:cubicBezTo>
                    <a:pt x="24312" y="5622"/>
                    <a:pt x="19381" y="5622"/>
                    <a:pt x="14469" y="5907"/>
                  </a:cubicBezTo>
                  <a:cubicBezTo>
                    <a:pt x="9605" y="5983"/>
                    <a:pt x="4760" y="6525"/>
                    <a:pt x="0" y="7525"/>
                  </a:cubicBezTo>
                  <a:lnTo>
                    <a:pt x="0" y="264383"/>
                  </a:lnTo>
                  <a:cubicBezTo>
                    <a:pt x="0" y="264383"/>
                    <a:pt x="9519" y="268093"/>
                    <a:pt x="14374" y="262766"/>
                  </a:cubicBezTo>
                  <a:cubicBezTo>
                    <a:pt x="19610" y="265049"/>
                    <a:pt x="23894" y="261434"/>
                    <a:pt x="29415" y="262005"/>
                  </a:cubicBezTo>
                  <a:cubicBezTo>
                    <a:pt x="34650" y="260197"/>
                    <a:pt x="39505" y="272374"/>
                    <a:pt x="44741" y="264383"/>
                  </a:cubicBezTo>
                  <a:cubicBezTo>
                    <a:pt x="48977" y="268125"/>
                    <a:pt x="54841" y="269420"/>
                    <a:pt x="60257" y="267808"/>
                  </a:cubicBezTo>
                  <a:cubicBezTo>
                    <a:pt x="65493" y="267808"/>
                    <a:pt x="70633" y="264288"/>
                    <a:pt x="75869" y="266476"/>
                  </a:cubicBezTo>
                  <a:cubicBezTo>
                    <a:pt x="80990" y="265266"/>
                    <a:pt x="86217" y="264565"/>
                    <a:pt x="91481" y="264383"/>
                  </a:cubicBezTo>
                  <a:cubicBezTo>
                    <a:pt x="96716" y="263337"/>
                    <a:pt x="101857" y="266571"/>
                    <a:pt x="107092" y="264383"/>
                  </a:cubicBezTo>
                  <a:cubicBezTo>
                    <a:pt x="112147" y="262846"/>
                    <a:pt x="117468" y="262424"/>
                    <a:pt x="122704" y="263146"/>
                  </a:cubicBezTo>
                  <a:cubicBezTo>
                    <a:pt x="127940" y="263146"/>
                    <a:pt x="133175" y="261910"/>
                    <a:pt x="138411" y="261910"/>
                  </a:cubicBezTo>
                  <a:lnTo>
                    <a:pt x="467208" y="261910"/>
                  </a:lnTo>
                  <a:cubicBezTo>
                    <a:pt x="475005" y="262922"/>
                    <a:pt x="482868" y="263272"/>
                    <a:pt x="490721" y="262956"/>
                  </a:cubicBezTo>
                  <a:cubicBezTo>
                    <a:pt x="498527" y="260197"/>
                    <a:pt x="506333" y="266381"/>
                    <a:pt x="514234" y="263527"/>
                  </a:cubicBezTo>
                  <a:cubicBezTo>
                    <a:pt x="522040" y="262195"/>
                    <a:pt x="529845" y="257248"/>
                    <a:pt x="537651" y="262766"/>
                  </a:cubicBezTo>
                  <a:cubicBezTo>
                    <a:pt x="545552" y="258485"/>
                    <a:pt x="553358" y="261910"/>
                    <a:pt x="561164" y="261910"/>
                  </a:cubicBezTo>
                  <a:lnTo>
                    <a:pt x="1923474" y="261910"/>
                  </a:lnTo>
                  <a:cubicBezTo>
                    <a:pt x="1928710" y="261910"/>
                    <a:pt x="1933945" y="262576"/>
                    <a:pt x="1939181" y="262956"/>
                  </a:cubicBezTo>
                  <a:cubicBezTo>
                    <a:pt x="1944226" y="264593"/>
                    <a:pt x="1949633" y="264790"/>
                    <a:pt x="1954793" y="263527"/>
                  </a:cubicBezTo>
                  <a:cubicBezTo>
                    <a:pt x="1957353" y="262862"/>
                    <a:pt x="1960038" y="262862"/>
                    <a:pt x="1962598" y="263527"/>
                  </a:cubicBezTo>
                  <a:cubicBezTo>
                    <a:pt x="1965187" y="264142"/>
                    <a:pt x="1967853" y="264335"/>
                    <a:pt x="1970500" y="264098"/>
                  </a:cubicBezTo>
                  <a:cubicBezTo>
                    <a:pt x="1973069" y="263589"/>
                    <a:pt x="1975688" y="263365"/>
                    <a:pt x="1978305" y="263432"/>
                  </a:cubicBezTo>
                  <a:cubicBezTo>
                    <a:pt x="1980875" y="263432"/>
                    <a:pt x="1983541" y="262671"/>
                    <a:pt x="1986111" y="263432"/>
                  </a:cubicBezTo>
                  <a:cubicBezTo>
                    <a:pt x="1988681" y="260388"/>
                    <a:pt x="1991347" y="260007"/>
                    <a:pt x="1993917" y="262195"/>
                  </a:cubicBezTo>
                  <a:cubicBezTo>
                    <a:pt x="1996582" y="256582"/>
                    <a:pt x="1999152" y="266762"/>
                    <a:pt x="2001818" y="262956"/>
                  </a:cubicBezTo>
                  <a:cubicBezTo>
                    <a:pt x="2004388" y="266191"/>
                    <a:pt x="2006958" y="261434"/>
                    <a:pt x="2009624" y="263527"/>
                  </a:cubicBezTo>
                  <a:cubicBezTo>
                    <a:pt x="2012194" y="261529"/>
                    <a:pt x="2014859" y="266000"/>
                    <a:pt x="2017430" y="263527"/>
                  </a:cubicBezTo>
                  <a:cubicBezTo>
                    <a:pt x="2020000" y="263527"/>
                    <a:pt x="2022665" y="261910"/>
                    <a:pt x="2025236" y="261720"/>
                  </a:cubicBezTo>
                  <a:cubicBezTo>
                    <a:pt x="2027901" y="265430"/>
                    <a:pt x="2030471" y="255251"/>
                    <a:pt x="2033136" y="261720"/>
                  </a:cubicBezTo>
                  <a:cubicBezTo>
                    <a:pt x="2035707" y="256487"/>
                    <a:pt x="2038277" y="261720"/>
                    <a:pt x="2040942" y="261720"/>
                  </a:cubicBezTo>
                  <a:cubicBezTo>
                    <a:pt x="2043513" y="266000"/>
                    <a:pt x="2046178" y="264764"/>
                    <a:pt x="2048748" y="261720"/>
                  </a:cubicBezTo>
                  <a:cubicBezTo>
                    <a:pt x="2051319" y="263432"/>
                    <a:pt x="2053984" y="267428"/>
                    <a:pt x="2056554" y="260578"/>
                  </a:cubicBezTo>
                  <a:cubicBezTo>
                    <a:pt x="2059219" y="260578"/>
                    <a:pt x="2061790" y="259246"/>
                    <a:pt x="2064455" y="262481"/>
                  </a:cubicBezTo>
                  <a:cubicBezTo>
                    <a:pt x="2067025" y="268569"/>
                    <a:pt x="2069596" y="267142"/>
                    <a:pt x="2072261" y="262481"/>
                  </a:cubicBezTo>
                  <a:cubicBezTo>
                    <a:pt x="2074831" y="264288"/>
                    <a:pt x="2077497" y="261339"/>
                    <a:pt x="2080067" y="263051"/>
                  </a:cubicBezTo>
                  <a:cubicBezTo>
                    <a:pt x="2082723" y="262721"/>
                    <a:pt x="2085340" y="262115"/>
                    <a:pt x="2087872" y="261244"/>
                  </a:cubicBezTo>
                  <a:cubicBezTo>
                    <a:pt x="2090586" y="260294"/>
                    <a:pt x="2093613" y="260958"/>
                    <a:pt x="2095678" y="262956"/>
                  </a:cubicBezTo>
                  <a:cubicBezTo>
                    <a:pt x="2100914" y="265715"/>
                    <a:pt x="2106150" y="262956"/>
                    <a:pt x="2111386" y="262956"/>
                  </a:cubicBezTo>
                  <a:cubicBezTo>
                    <a:pt x="2116716" y="263785"/>
                    <a:pt x="2122180" y="262919"/>
                    <a:pt x="2126997" y="260483"/>
                  </a:cubicBezTo>
                  <a:cubicBezTo>
                    <a:pt x="2132613" y="259077"/>
                    <a:pt x="2138525" y="259409"/>
                    <a:pt x="2143941" y="261434"/>
                  </a:cubicBezTo>
                  <a:cubicBezTo>
                    <a:pt x="2149634" y="261308"/>
                    <a:pt x="2155317" y="261818"/>
                    <a:pt x="2160886" y="262956"/>
                  </a:cubicBezTo>
                  <a:lnTo>
                    <a:pt x="2160886" y="6098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A801913-906E-BF49-A19D-97619ACBE7F7}"/>
                </a:ext>
              </a:extLst>
            </p:cNvPr>
            <p:cNvSpPr/>
            <p:nvPr/>
          </p:nvSpPr>
          <p:spPr>
            <a:xfrm rot="21316072">
              <a:off x="2364234" y="2070696"/>
              <a:ext cx="2701998" cy="356543"/>
            </a:xfrm>
            <a:custGeom>
              <a:avLst/>
              <a:gdLst>
                <a:gd name="connsiteX0" fmla="*/ 1989538 w 1989538"/>
                <a:gd name="connsiteY0" fmla="*/ 2279 h 262530"/>
                <a:gd name="connsiteX1" fmla="*/ 1986111 w 1989538"/>
                <a:gd name="connsiteY1" fmla="*/ 2279 h 262530"/>
                <a:gd name="connsiteX2" fmla="*/ 1979257 w 1989538"/>
                <a:gd name="connsiteY2" fmla="*/ 2279 h 262530"/>
                <a:gd name="connsiteX3" fmla="*/ 1968596 w 1989538"/>
                <a:gd name="connsiteY3" fmla="*/ 2279 h 262530"/>
                <a:gd name="connsiteX4" fmla="*/ 1961932 w 1989538"/>
                <a:gd name="connsiteY4" fmla="*/ 3515 h 262530"/>
                <a:gd name="connsiteX5" fmla="*/ 1954221 w 1989538"/>
                <a:gd name="connsiteY5" fmla="*/ 2279 h 262530"/>
                <a:gd name="connsiteX6" fmla="*/ 1945749 w 1989538"/>
                <a:gd name="connsiteY6" fmla="*/ 1327 h 262530"/>
                <a:gd name="connsiteX7" fmla="*/ 1936230 w 1989538"/>
                <a:gd name="connsiteY7" fmla="*/ 2279 h 262530"/>
                <a:gd name="connsiteX8" fmla="*/ 1925949 w 1989538"/>
                <a:gd name="connsiteY8" fmla="*/ 2279 h 262530"/>
                <a:gd name="connsiteX9" fmla="*/ 1914811 w 1989538"/>
                <a:gd name="connsiteY9" fmla="*/ 2279 h 262530"/>
                <a:gd name="connsiteX10" fmla="*/ 1902817 w 1989538"/>
                <a:gd name="connsiteY10" fmla="*/ 1327 h 262530"/>
                <a:gd name="connsiteX11" fmla="*/ 1890061 w 1989538"/>
                <a:gd name="connsiteY11" fmla="*/ 2279 h 262530"/>
                <a:gd name="connsiteX12" fmla="*/ 1876449 w 1989538"/>
                <a:gd name="connsiteY12" fmla="*/ 2279 h 262530"/>
                <a:gd name="connsiteX13" fmla="*/ 1861979 w 1989538"/>
                <a:gd name="connsiteY13" fmla="*/ 2279 h 262530"/>
                <a:gd name="connsiteX14" fmla="*/ 1848557 w 1989538"/>
                <a:gd name="connsiteY14" fmla="*/ 2279 h 262530"/>
                <a:gd name="connsiteX15" fmla="*/ 1834563 w 1989538"/>
                <a:gd name="connsiteY15" fmla="*/ 2279 h 262530"/>
                <a:gd name="connsiteX16" fmla="*/ 1819904 w 1989538"/>
                <a:gd name="connsiteY16" fmla="*/ 1137 h 262530"/>
                <a:gd name="connsiteX17" fmla="*/ 1804768 w 1989538"/>
                <a:gd name="connsiteY17" fmla="*/ 91 h 262530"/>
                <a:gd name="connsiteX18" fmla="*/ 0 w 1989538"/>
                <a:gd name="connsiteY18" fmla="*/ 91 h 262530"/>
                <a:gd name="connsiteX19" fmla="*/ 0 w 1989538"/>
                <a:gd name="connsiteY19" fmla="*/ 259137 h 262530"/>
                <a:gd name="connsiteX20" fmla="*/ 45026 w 1989538"/>
                <a:gd name="connsiteY20" fmla="*/ 257996 h 262530"/>
                <a:gd name="connsiteX21" fmla="*/ 90053 w 1989538"/>
                <a:gd name="connsiteY21" fmla="*/ 256949 h 262530"/>
                <a:gd name="connsiteX22" fmla="*/ 1771070 w 1989538"/>
                <a:gd name="connsiteY22" fmla="*/ 256949 h 262530"/>
                <a:gd name="connsiteX23" fmla="*/ 1786491 w 1989538"/>
                <a:gd name="connsiteY23" fmla="*/ 257996 h 262530"/>
                <a:gd name="connsiteX24" fmla="*/ 1801912 w 1989538"/>
                <a:gd name="connsiteY24" fmla="*/ 258567 h 262530"/>
                <a:gd name="connsiteX25" fmla="*/ 1817334 w 1989538"/>
                <a:gd name="connsiteY25" fmla="*/ 261135 h 262530"/>
                <a:gd name="connsiteX26" fmla="*/ 1832755 w 1989538"/>
                <a:gd name="connsiteY26" fmla="*/ 261135 h 262530"/>
                <a:gd name="connsiteX27" fmla="*/ 1848176 w 1989538"/>
                <a:gd name="connsiteY27" fmla="*/ 258567 h 262530"/>
                <a:gd name="connsiteX28" fmla="*/ 1863597 w 1989538"/>
                <a:gd name="connsiteY28" fmla="*/ 258567 h 262530"/>
                <a:gd name="connsiteX29" fmla="*/ 1879019 w 1989538"/>
                <a:gd name="connsiteY29" fmla="*/ 261040 h 262530"/>
                <a:gd name="connsiteX30" fmla="*/ 1894440 w 1989538"/>
                <a:gd name="connsiteY30" fmla="*/ 258757 h 262530"/>
                <a:gd name="connsiteX31" fmla="*/ 1909861 w 1989538"/>
                <a:gd name="connsiteY31" fmla="*/ 258757 h 262530"/>
                <a:gd name="connsiteX32" fmla="*/ 1925283 w 1989538"/>
                <a:gd name="connsiteY32" fmla="*/ 259708 h 262530"/>
                <a:gd name="connsiteX33" fmla="*/ 1940704 w 1989538"/>
                <a:gd name="connsiteY33" fmla="*/ 258852 h 262530"/>
                <a:gd name="connsiteX34" fmla="*/ 1956125 w 1989538"/>
                <a:gd name="connsiteY34" fmla="*/ 256854 h 262530"/>
                <a:gd name="connsiteX35" fmla="*/ 1972879 w 1989538"/>
                <a:gd name="connsiteY35" fmla="*/ 256854 h 262530"/>
                <a:gd name="connsiteX36" fmla="*/ 1989538 w 1989538"/>
                <a:gd name="connsiteY36" fmla="*/ 258471 h 262530"/>
                <a:gd name="connsiteX37" fmla="*/ 1989538 w 1989538"/>
                <a:gd name="connsiteY37" fmla="*/ 1613 h 26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9538" h="262530">
                  <a:moveTo>
                    <a:pt x="1989538" y="2279"/>
                  </a:moveTo>
                  <a:cubicBezTo>
                    <a:pt x="1989538" y="2279"/>
                    <a:pt x="1987539" y="2279"/>
                    <a:pt x="1986111" y="2279"/>
                  </a:cubicBezTo>
                  <a:cubicBezTo>
                    <a:pt x="1984683" y="2279"/>
                    <a:pt x="1982018" y="2279"/>
                    <a:pt x="1979257" y="2279"/>
                  </a:cubicBezTo>
                  <a:cubicBezTo>
                    <a:pt x="1976496" y="-956"/>
                    <a:pt x="1972689" y="5513"/>
                    <a:pt x="1968596" y="2279"/>
                  </a:cubicBezTo>
                  <a:cubicBezTo>
                    <a:pt x="1966596" y="2279"/>
                    <a:pt x="1964217" y="4847"/>
                    <a:pt x="1961932" y="3515"/>
                  </a:cubicBezTo>
                  <a:cubicBezTo>
                    <a:pt x="1959552" y="4942"/>
                    <a:pt x="1956886" y="2184"/>
                    <a:pt x="1954221" y="2279"/>
                  </a:cubicBezTo>
                  <a:cubicBezTo>
                    <a:pt x="1951556" y="-956"/>
                    <a:pt x="1948700" y="-5"/>
                    <a:pt x="1945749" y="1327"/>
                  </a:cubicBezTo>
                  <a:cubicBezTo>
                    <a:pt x="1942655" y="2190"/>
                    <a:pt x="1939438" y="2512"/>
                    <a:pt x="1936230" y="2279"/>
                  </a:cubicBezTo>
                  <a:cubicBezTo>
                    <a:pt x="1932851" y="3076"/>
                    <a:pt x="1929328" y="3076"/>
                    <a:pt x="1925949" y="2279"/>
                  </a:cubicBezTo>
                  <a:cubicBezTo>
                    <a:pt x="1922237" y="2524"/>
                    <a:pt x="1918524" y="2524"/>
                    <a:pt x="1914811" y="2279"/>
                  </a:cubicBezTo>
                  <a:cubicBezTo>
                    <a:pt x="1911004" y="1613"/>
                    <a:pt x="1907005" y="-670"/>
                    <a:pt x="1902817" y="1327"/>
                  </a:cubicBezTo>
                  <a:cubicBezTo>
                    <a:pt x="1898552" y="513"/>
                    <a:pt x="1894155" y="841"/>
                    <a:pt x="1890061" y="2279"/>
                  </a:cubicBezTo>
                  <a:cubicBezTo>
                    <a:pt x="1885682" y="-2288"/>
                    <a:pt x="1881113" y="4942"/>
                    <a:pt x="1876449" y="2279"/>
                  </a:cubicBezTo>
                  <a:cubicBezTo>
                    <a:pt x="1871689" y="1185"/>
                    <a:pt x="1866739" y="1185"/>
                    <a:pt x="1861979" y="2279"/>
                  </a:cubicBezTo>
                  <a:cubicBezTo>
                    <a:pt x="1857600" y="471"/>
                    <a:pt x="1853126" y="5989"/>
                    <a:pt x="1848557" y="2279"/>
                  </a:cubicBezTo>
                  <a:cubicBezTo>
                    <a:pt x="1843911" y="1706"/>
                    <a:pt x="1839209" y="1706"/>
                    <a:pt x="1834563" y="2279"/>
                  </a:cubicBezTo>
                  <a:cubicBezTo>
                    <a:pt x="1829804" y="3991"/>
                    <a:pt x="1825044" y="-1146"/>
                    <a:pt x="1819904" y="1137"/>
                  </a:cubicBezTo>
                  <a:cubicBezTo>
                    <a:pt x="1814925" y="167"/>
                    <a:pt x="1809842" y="-184"/>
                    <a:pt x="1804768" y="91"/>
                  </a:cubicBezTo>
                  <a:lnTo>
                    <a:pt x="0" y="91"/>
                  </a:lnTo>
                  <a:lnTo>
                    <a:pt x="0" y="259137"/>
                  </a:lnTo>
                  <a:cubicBezTo>
                    <a:pt x="14688" y="263989"/>
                    <a:pt x="30605" y="263590"/>
                    <a:pt x="45026" y="257996"/>
                  </a:cubicBezTo>
                  <a:cubicBezTo>
                    <a:pt x="60448" y="259042"/>
                    <a:pt x="74631" y="256949"/>
                    <a:pt x="90053" y="256949"/>
                  </a:cubicBezTo>
                  <a:lnTo>
                    <a:pt x="1771070" y="256949"/>
                  </a:lnTo>
                  <a:cubicBezTo>
                    <a:pt x="1776210" y="256949"/>
                    <a:pt x="1781350" y="253144"/>
                    <a:pt x="1786491" y="257996"/>
                  </a:cubicBezTo>
                  <a:cubicBezTo>
                    <a:pt x="1791507" y="259461"/>
                    <a:pt x="1796801" y="259661"/>
                    <a:pt x="1801912" y="258567"/>
                  </a:cubicBezTo>
                  <a:cubicBezTo>
                    <a:pt x="1807052" y="255808"/>
                    <a:pt x="1812193" y="261896"/>
                    <a:pt x="1817334" y="261135"/>
                  </a:cubicBezTo>
                  <a:cubicBezTo>
                    <a:pt x="1822474" y="264275"/>
                    <a:pt x="1827615" y="261135"/>
                    <a:pt x="1832755" y="261135"/>
                  </a:cubicBezTo>
                  <a:cubicBezTo>
                    <a:pt x="1837895" y="260089"/>
                    <a:pt x="1843036" y="251051"/>
                    <a:pt x="1848176" y="258567"/>
                  </a:cubicBezTo>
                  <a:cubicBezTo>
                    <a:pt x="1853317" y="262562"/>
                    <a:pt x="1858457" y="255142"/>
                    <a:pt x="1863597" y="258567"/>
                  </a:cubicBezTo>
                  <a:cubicBezTo>
                    <a:pt x="1868852" y="258319"/>
                    <a:pt x="1874107" y="259156"/>
                    <a:pt x="1879019" y="261040"/>
                  </a:cubicBezTo>
                  <a:cubicBezTo>
                    <a:pt x="1884159" y="263799"/>
                    <a:pt x="1889300" y="260279"/>
                    <a:pt x="1894440" y="258757"/>
                  </a:cubicBezTo>
                  <a:cubicBezTo>
                    <a:pt x="1899581" y="257235"/>
                    <a:pt x="1904721" y="261706"/>
                    <a:pt x="1909861" y="258757"/>
                  </a:cubicBezTo>
                  <a:cubicBezTo>
                    <a:pt x="1915002" y="260564"/>
                    <a:pt x="1920142" y="255808"/>
                    <a:pt x="1925283" y="259708"/>
                  </a:cubicBezTo>
                  <a:cubicBezTo>
                    <a:pt x="1930423" y="258852"/>
                    <a:pt x="1935563" y="263514"/>
                    <a:pt x="1940704" y="258852"/>
                  </a:cubicBezTo>
                  <a:cubicBezTo>
                    <a:pt x="1945759" y="261449"/>
                    <a:pt x="1951898" y="260650"/>
                    <a:pt x="1956125" y="256854"/>
                  </a:cubicBezTo>
                  <a:cubicBezTo>
                    <a:pt x="1961009" y="252906"/>
                    <a:pt x="1967996" y="252906"/>
                    <a:pt x="1972879" y="256854"/>
                  </a:cubicBezTo>
                  <a:cubicBezTo>
                    <a:pt x="1978020" y="264084"/>
                    <a:pt x="1980019" y="253810"/>
                    <a:pt x="1989538" y="258471"/>
                  </a:cubicBezTo>
                  <a:lnTo>
                    <a:pt x="1989538" y="1613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CF5DFF0-924B-9640-8E6B-6630C3C2A2FC}"/>
                </a:ext>
              </a:extLst>
            </p:cNvPr>
            <p:cNvSpPr/>
            <p:nvPr/>
          </p:nvSpPr>
          <p:spPr>
            <a:xfrm rot="21316072">
              <a:off x="2236024" y="2402622"/>
              <a:ext cx="2714926" cy="355591"/>
            </a:xfrm>
            <a:custGeom>
              <a:avLst/>
              <a:gdLst>
                <a:gd name="connsiteX0" fmla="*/ 1999058 w 1999057"/>
                <a:gd name="connsiteY0" fmla="*/ 3935 h 261829"/>
                <a:gd name="connsiteX1" fmla="*/ 1995630 w 1999057"/>
                <a:gd name="connsiteY1" fmla="*/ 3935 h 261829"/>
                <a:gd name="connsiteX2" fmla="*/ 1988681 w 1999057"/>
                <a:gd name="connsiteY2" fmla="*/ 3935 h 261829"/>
                <a:gd name="connsiteX3" fmla="*/ 1978020 w 1999057"/>
                <a:gd name="connsiteY3" fmla="*/ 3935 h 261829"/>
                <a:gd name="connsiteX4" fmla="*/ 1963645 w 1999057"/>
                <a:gd name="connsiteY4" fmla="*/ 3935 h 261829"/>
                <a:gd name="connsiteX5" fmla="*/ 1945654 w 1999057"/>
                <a:gd name="connsiteY5" fmla="*/ 2793 h 261829"/>
                <a:gd name="connsiteX6" fmla="*/ 1924045 w 1999057"/>
                <a:gd name="connsiteY6" fmla="*/ 1747 h 261829"/>
                <a:gd name="connsiteX7" fmla="*/ 253500 w 1999057"/>
                <a:gd name="connsiteY7" fmla="*/ 1747 h 261829"/>
                <a:gd name="connsiteX8" fmla="*/ 198859 w 1999057"/>
                <a:gd name="connsiteY8" fmla="*/ 2793 h 261829"/>
                <a:gd name="connsiteX9" fmla="*/ 145836 w 1999057"/>
                <a:gd name="connsiteY9" fmla="*/ 3364 h 261829"/>
                <a:gd name="connsiteX10" fmla="*/ 94432 w 1999057"/>
                <a:gd name="connsiteY10" fmla="*/ 3364 h 261829"/>
                <a:gd name="connsiteX11" fmla="*/ 46169 w 1999057"/>
                <a:gd name="connsiteY11" fmla="*/ 3364 h 261829"/>
                <a:gd name="connsiteX12" fmla="*/ 0 w 1999057"/>
                <a:gd name="connsiteY12" fmla="*/ 3364 h 261829"/>
                <a:gd name="connsiteX13" fmla="*/ 0 w 1999057"/>
                <a:gd name="connsiteY13" fmla="*/ 258986 h 261829"/>
                <a:gd name="connsiteX14" fmla="*/ 90338 w 1999057"/>
                <a:gd name="connsiteY14" fmla="*/ 258986 h 261829"/>
                <a:gd name="connsiteX15" fmla="*/ 136793 w 1999057"/>
                <a:gd name="connsiteY15" fmla="*/ 260032 h 261829"/>
                <a:gd name="connsiteX16" fmla="*/ 183152 w 1999057"/>
                <a:gd name="connsiteY16" fmla="*/ 260032 h 261829"/>
                <a:gd name="connsiteX17" fmla="*/ 229606 w 1999057"/>
                <a:gd name="connsiteY17" fmla="*/ 259461 h 261829"/>
                <a:gd name="connsiteX18" fmla="*/ 1999058 w 1999057"/>
                <a:gd name="connsiteY18" fmla="*/ 259461 h 261829"/>
                <a:gd name="connsiteX19" fmla="*/ 1999058 w 1999057"/>
                <a:gd name="connsiteY19" fmla="*/ 3935 h 26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9057" h="261829">
                  <a:moveTo>
                    <a:pt x="1999058" y="3935"/>
                  </a:moveTo>
                  <a:cubicBezTo>
                    <a:pt x="1999058" y="-1773"/>
                    <a:pt x="1997058" y="10118"/>
                    <a:pt x="1995630" y="3935"/>
                  </a:cubicBezTo>
                  <a:cubicBezTo>
                    <a:pt x="1994203" y="3078"/>
                    <a:pt x="1991537" y="-61"/>
                    <a:pt x="1988681" y="3935"/>
                  </a:cubicBezTo>
                  <a:cubicBezTo>
                    <a:pt x="1985921" y="985"/>
                    <a:pt x="1982113" y="3935"/>
                    <a:pt x="1978020" y="3935"/>
                  </a:cubicBezTo>
                  <a:cubicBezTo>
                    <a:pt x="1973926" y="5457"/>
                    <a:pt x="1969072" y="11450"/>
                    <a:pt x="1963645" y="3935"/>
                  </a:cubicBezTo>
                  <a:cubicBezTo>
                    <a:pt x="1958315" y="700"/>
                    <a:pt x="1952222" y="-2439"/>
                    <a:pt x="1945654" y="2793"/>
                  </a:cubicBezTo>
                  <a:cubicBezTo>
                    <a:pt x="1938543" y="1375"/>
                    <a:pt x="1931261" y="1014"/>
                    <a:pt x="1924045" y="1747"/>
                  </a:cubicBezTo>
                  <a:lnTo>
                    <a:pt x="253500" y="1747"/>
                  </a:lnTo>
                  <a:cubicBezTo>
                    <a:pt x="235032" y="1747"/>
                    <a:pt x="216850" y="1747"/>
                    <a:pt x="198859" y="2793"/>
                  </a:cubicBezTo>
                  <a:cubicBezTo>
                    <a:pt x="180962" y="5932"/>
                    <a:pt x="163256" y="1651"/>
                    <a:pt x="145836" y="3364"/>
                  </a:cubicBezTo>
                  <a:cubicBezTo>
                    <a:pt x="128778" y="1081"/>
                    <a:pt x="111490" y="1081"/>
                    <a:pt x="94432" y="3364"/>
                  </a:cubicBezTo>
                  <a:cubicBezTo>
                    <a:pt x="78392" y="5171"/>
                    <a:pt x="62209" y="5171"/>
                    <a:pt x="46169" y="3364"/>
                  </a:cubicBezTo>
                  <a:cubicBezTo>
                    <a:pt x="30804" y="2203"/>
                    <a:pt x="15364" y="2203"/>
                    <a:pt x="0" y="3364"/>
                  </a:cubicBezTo>
                  <a:lnTo>
                    <a:pt x="0" y="258986"/>
                  </a:lnTo>
                  <a:lnTo>
                    <a:pt x="90338" y="258986"/>
                  </a:lnTo>
                  <a:cubicBezTo>
                    <a:pt x="105760" y="258986"/>
                    <a:pt x="121276" y="260127"/>
                    <a:pt x="136793" y="260032"/>
                  </a:cubicBezTo>
                  <a:cubicBezTo>
                    <a:pt x="152214" y="265074"/>
                    <a:pt x="167730" y="257654"/>
                    <a:pt x="183152" y="260032"/>
                  </a:cubicBezTo>
                  <a:cubicBezTo>
                    <a:pt x="198573" y="258272"/>
                    <a:pt x="214137" y="258082"/>
                    <a:pt x="229606" y="259461"/>
                  </a:cubicBezTo>
                  <a:lnTo>
                    <a:pt x="1999058" y="259461"/>
                  </a:lnTo>
                  <a:lnTo>
                    <a:pt x="1999058" y="3935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2C211AD-89E6-8246-9B7F-77F7D1C32048}"/>
                </a:ext>
              </a:extLst>
            </p:cNvPr>
            <p:cNvSpPr/>
            <p:nvPr/>
          </p:nvSpPr>
          <p:spPr>
            <a:xfrm rot="21316072">
              <a:off x="2592532" y="2650315"/>
              <a:ext cx="2327596" cy="340649"/>
            </a:xfrm>
            <a:custGeom>
              <a:avLst/>
              <a:gdLst>
                <a:gd name="connsiteX0" fmla="*/ 1713478 w 1713858"/>
                <a:gd name="connsiteY0" fmla="*/ 2531 h 250827"/>
                <a:gd name="connsiteX1" fmla="*/ 1709765 w 1713858"/>
                <a:gd name="connsiteY1" fmla="*/ 2531 h 250827"/>
                <a:gd name="connsiteX2" fmla="*/ 1701769 w 1713858"/>
                <a:gd name="connsiteY2" fmla="*/ 2531 h 250827"/>
                <a:gd name="connsiteX3" fmla="*/ 1689584 w 1713858"/>
                <a:gd name="connsiteY3" fmla="*/ 2531 h 250827"/>
                <a:gd name="connsiteX4" fmla="*/ 1673116 w 1713858"/>
                <a:gd name="connsiteY4" fmla="*/ 1389 h 250827"/>
                <a:gd name="connsiteX5" fmla="*/ 1652459 w 1713858"/>
                <a:gd name="connsiteY5" fmla="*/ 342 h 250827"/>
                <a:gd name="connsiteX6" fmla="*/ 0 w 1713858"/>
                <a:gd name="connsiteY6" fmla="*/ 342 h 250827"/>
                <a:gd name="connsiteX7" fmla="*/ 0 w 1713858"/>
                <a:gd name="connsiteY7" fmla="*/ 249876 h 250827"/>
                <a:gd name="connsiteX8" fmla="*/ 43503 w 1713858"/>
                <a:gd name="connsiteY8" fmla="*/ 247688 h 250827"/>
                <a:gd name="connsiteX9" fmla="*/ 1665024 w 1713858"/>
                <a:gd name="connsiteY9" fmla="*/ 247688 h 250827"/>
                <a:gd name="connsiteX10" fmla="*/ 1713859 w 1713858"/>
                <a:gd name="connsiteY10" fmla="*/ 249876 h 250827"/>
                <a:gd name="connsiteX11" fmla="*/ 1713859 w 1713858"/>
                <a:gd name="connsiteY11" fmla="*/ 2531 h 25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13858" h="250827">
                  <a:moveTo>
                    <a:pt x="1713478" y="2531"/>
                  </a:moveTo>
                  <a:cubicBezTo>
                    <a:pt x="1713478" y="5955"/>
                    <a:pt x="1711383" y="2531"/>
                    <a:pt x="1709765" y="2531"/>
                  </a:cubicBezTo>
                  <a:cubicBezTo>
                    <a:pt x="1708052" y="-894"/>
                    <a:pt x="1705006" y="1389"/>
                    <a:pt x="1701769" y="2531"/>
                  </a:cubicBezTo>
                  <a:cubicBezTo>
                    <a:pt x="1698628" y="1960"/>
                    <a:pt x="1694344" y="4053"/>
                    <a:pt x="1689584" y="2531"/>
                  </a:cubicBezTo>
                  <a:cubicBezTo>
                    <a:pt x="1684825" y="3101"/>
                    <a:pt x="1679303" y="-2511"/>
                    <a:pt x="1673116" y="1389"/>
                  </a:cubicBezTo>
                  <a:cubicBezTo>
                    <a:pt x="1666214" y="1627"/>
                    <a:pt x="1659303" y="1275"/>
                    <a:pt x="1652459" y="342"/>
                  </a:cubicBezTo>
                  <a:lnTo>
                    <a:pt x="0" y="342"/>
                  </a:lnTo>
                  <a:lnTo>
                    <a:pt x="0" y="249876"/>
                  </a:lnTo>
                  <a:cubicBezTo>
                    <a:pt x="9519" y="252920"/>
                    <a:pt x="28558" y="247688"/>
                    <a:pt x="43503" y="247688"/>
                  </a:cubicBezTo>
                  <a:lnTo>
                    <a:pt x="1665024" y="247688"/>
                  </a:lnTo>
                  <a:cubicBezTo>
                    <a:pt x="1680446" y="247688"/>
                    <a:pt x="1694820" y="248639"/>
                    <a:pt x="1713859" y="249876"/>
                  </a:cubicBezTo>
                  <a:lnTo>
                    <a:pt x="1713859" y="253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1610617-EBD1-274C-BAF8-AD4146CEF027}"/>
                </a:ext>
              </a:extLst>
            </p:cNvPr>
            <p:cNvSpPr/>
            <p:nvPr/>
          </p:nvSpPr>
          <p:spPr>
            <a:xfrm rot="21316072">
              <a:off x="2498825" y="2919398"/>
              <a:ext cx="2572716" cy="349152"/>
            </a:xfrm>
            <a:custGeom>
              <a:avLst/>
              <a:gdLst>
                <a:gd name="connsiteX0" fmla="*/ 1894345 w 1894345"/>
                <a:gd name="connsiteY0" fmla="*/ 3111 h 257088"/>
                <a:gd name="connsiteX1" fmla="*/ 1890918 w 1894345"/>
                <a:gd name="connsiteY1" fmla="*/ 3111 h 257088"/>
                <a:gd name="connsiteX2" fmla="*/ 1883683 w 1894345"/>
                <a:gd name="connsiteY2" fmla="*/ 3111 h 257088"/>
                <a:gd name="connsiteX3" fmla="*/ 1872736 w 1894345"/>
                <a:gd name="connsiteY3" fmla="*/ 3111 h 257088"/>
                <a:gd name="connsiteX4" fmla="*/ 1857886 w 1894345"/>
                <a:gd name="connsiteY4" fmla="*/ 3111 h 257088"/>
                <a:gd name="connsiteX5" fmla="*/ 1838847 w 1894345"/>
                <a:gd name="connsiteY5" fmla="*/ 3111 h 257088"/>
                <a:gd name="connsiteX6" fmla="*/ 1816667 w 1894345"/>
                <a:gd name="connsiteY6" fmla="*/ 3111 h 257088"/>
                <a:gd name="connsiteX7" fmla="*/ 1790965 w 1894345"/>
                <a:gd name="connsiteY7" fmla="*/ 3111 h 257088"/>
                <a:gd name="connsiteX8" fmla="*/ 1762407 w 1894345"/>
                <a:gd name="connsiteY8" fmla="*/ 1969 h 257088"/>
                <a:gd name="connsiteX9" fmla="*/ 1730137 w 1894345"/>
                <a:gd name="connsiteY9" fmla="*/ 923 h 257088"/>
                <a:gd name="connsiteX10" fmla="*/ 0 w 1894345"/>
                <a:gd name="connsiteY10" fmla="*/ 923 h 257088"/>
                <a:gd name="connsiteX11" fmla="*/ 0 w 1894345"/>
                <a:gd name="connsiteY11" fmla="*/ 248268 h 257088"/>
                <a:gd name="connsiteX12" fmla="*/ 1799913 w 1894345"/>
                <a:gd name="connsiteY12" fmla="*/ 248268 h 257088"/>
                <a:gd name="connsiteX13" fmla="*/ 1822855 w 1894345"/>
                <a:gd name="connsiteY13" fmla="*/ 249124 h 257088"/>
                <a:gd name="connsiteX14" fmla="*/ 1845891 w 1894345"/>
                <a:gd name="connsiteY14" fmla="*/ 249885 h 257088"/>
                <a:gd name="connsiteX15" fmla="*/ 1870070 w 1894345"/>
                <a:gd name="connsiteY15" fmla="*/ 255498 h 257088"/>
                <a:gd name="connsiteX16" fmla="*/ 1894345 w 1894345"/>
                <a:gd name="connsiteY16" fmla="*/ 250456 h 257088"/>
                <a:gd name="connsiteX17" fmla="*/ 1894345 w 1894345"/>
                <a:gd name="connsiteY17" fmla="*/ 3111 h 25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94345" h="257088">
                  <a:moveTo>
                    <a:pt x="1894345" y="3111"/>
                  </a:moveTo>
                  <a:cubicBezTo>
                    <a:pt x="1894345" y="3111"/>
                    <a:pt x="1892346" y="5299"/>
                    <a:pt x="1890918" y="3111"/>
                  </a:cubicBezTo>
                  <a:cubicBezTo>
                    <a:pt x="1889395" y="4348"/>
                    <a:pt x="1886539" y="3111"/>
                    <a:pt x="1883683" y="3111"/>
                  </a:cubicBezTo>
                  <a:cubicBezTo>
                    <a:pt x="1880827" y="3111"/>
                    <a:pt x="1876925" y="257"/>
                    <a:pt x="1872736" y="3111"/>
                  </a:cubicBezTo>
                  <a:cubicBezTo>
                    <a:pt x="1868452" y="-1741"/>
                    <a:pt x="1863217" y="2255"/>
                    <a:pt x="1857886" y="3111"/>
                  </a:cubicBezTo>
                  <a:cubicBezTo>
                    <a:pt x="1852269" y="9199"/>
                    <a:pt x="1846082" y="8724"/>
                    <a:pt x="1838847" y="3111"/>
                  </a:cubicBezTo>
                  <a:cubicBezTo>
                    <a:pt x="1832088" y="1969"/>
                    <a:pt x="1824664" y="4538"/>
                    <a:pt x="1816667" y="3111"/>
                  </a:cubicBezTo>
                  <a:cubicBezTo>
                    <a:pt x="1808671" y="-3168"/>
                    <a:pt x="1800104" y="1779"/>
                    <a:pt x="1790965" y="3111"/>
                  </a:cubicBezTo>
                  <a:cubicBezTo>
                    <a:pt x="1781827" y="4443"/>
                    <a:pt x="1771926" y="-695"/>
                    <a:pt x="1762407" y="1969"/>
                  </a:cubicBezTo>
                  <a:cubicBezTo>
                    <a:pt x="1752126" y="1969"/>
                    <a:pt x="1741370" y="923"/>
                    <a:pt x="1730137" y="923"/>
                  </a:cubicBezTo>
                  <a:lnTo>
                    <a:pt x="0" y="923"/>
                  </a:lnTo>
                  <a:lnTo>
                    <a:pt x="0" y="248268"/>
                  </a:lnTo>
                  <a:lnTo>
                    <a:pt x="1799913" y="248268"/>
                  </a:lnTo>
                  <a:cubicBezTo>
                    <a:pt x="1807528" y="248268"/>
                    <a:pt x="1815240" y="248268"/>
                    <a:pt x="1822855" y="249124"/>
                  </a:cubicBezTo>
                  <a:cubicBezTo>
                    <a:pt x="1830489" y="250190"/>
                    <a:pt x="1838209" y="250437"/>
                    <a:pt x="1845891" y="249885"/>
                  </a:cubicBezTo>
                  <a:cubicBezTo>
                    <a:pt x="1851946" y="256687"/>
                    <a:pt x="1861636" y="258932"/>
                    <a:pt x="1870070" y="255498"/>
                  </a:cubicBezTo>
                  <a:cubicBezTo>
                    <a:pt x="1877781" y="235045"/>
                    <a:pt x="1884826" y="251217"/>
                    <a:pt x="1894345" y="250456"/>
                  </a:cubicBezTo>
                  <a:lnTo>
                    <a:pt x="1894345" y="311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85BFD28-A11B-1442-974B-7FC325882939}"/>
                </a:ext>
              </a:extLst>
            </p:cNvPr>
            <p:cNvSpPr/>
            <p:nvPr/>
          </p:nvSpPr>
          <p:spPr>
            <a:xfrm rot="21316072">
              <a:off x="2298293" y="3125172"/>
              <a:ext cx="3063988" cy="400521"/>
            </a:xfrm>
            <a:custGeom>
              <a:avLst/>
              <a:gdLst>
                <a:gd name="connsiteX0" fmla="*/ 2256079 w 2256079"/>
                <a:gd name="connsiteY0" fmla="*/ 20676 h 294912"/>
                <a:gd name="connsiteX1" fmla="*/ 2252842 w 2256079"/>
                <a:gd name="connsiteY1" fmla="*/ 20676 h 294912"/>
                <a:gd name="connsiteX2" fmla="*/ 2246560 w 2256079"/>
                <a:gd name="connsiteY2" fmla="*/ 20676 h 294912"/>
                <a:gd name="connsiteX3" fmla="*/ 2237041 w 2256079"/>
                <a:gd name="connsiteY3" fmla="*/ 20676 h 294912"/>
                <a:gd name="connsiteX4" fmla="*/ 2223999 w 2256079"/>
                <a:gd name="connsiteY4" fmla="*/ 20676 h 294912"/>
                <a:gd name="connsiteX5" fmla="*/ 2207530 w 2256079"/>
                <a:gd name="connsiteY5" fmla="*/ 20676 h 294912"/>
                <a:gd name="connsiteX6" fmla="*/ 2187825 w 2256079"/>
                <a:gd name="connsiteY6" fmla="*/ 20676 h 294912"/>
                <a:gd name="connsiteX7" fmla="*/ 2164884 w 2256079"/>
                <a:gd name="connsiteY7" fmla="*/ 20676 h 294912"/>
                <a:gd name="connsiteX8" fmla="*/ 2138991 w 2256079"/>
                <a:gd name="connsiteY8" fmla="*/ 20676 h 294912"/>
                <a:gd name="connsiteX9" fmla="*/ 2124903 w 2256079"/>
                <a:gd name="connsiteY9" fmla="*/ 26764 h 294912"/>
                <a:gd name="connsiteX10" fmla="*/ 2110053 w 2256079"/>
                <a:gd name="connsiteY10" fmla="*/ 20676 h 294912"/>
                <a:gd name="connsiteX11" fmla="*/ 2078448 w 2256079"/>
                <a:gd name="connsiteY11" fmla="*/ 20676 h 294912"/>
                <a:gd name="connsiteX12" fmla="*/ 2043989 w 2256079"/>
                <a:gd name="connsiteY12" fmla="*/ 20676 h 294912"/>
                <a:gd name="connsiteX13" fmla="*/ 2007054 w 2256079"/>
                <a:gd name="connsiteY13" fmla="*/ 20676 h 294912"/>
                <a:gd name="connsiteX14" fmla="*/ 1967739 w 2256079"/>
                <a:gd name="connsiteY14" fmla="*/ 19534 h 294912"/>
                <a:gd name="connsiteX15" fmla="*/ 1925949 w 2256079"/>
                <a:gd name="connsiteY15" fmla="*/ 18488 h 294912"/>
                <a:gd name="connsiteX16" fmla="*/ 254452 w 2256079"/>
                <a:gd name="connsiteY16" fmla="*/ 18488 h 294912"/>
                <a:gd name="connsiteX17" fmla="*/ 199810 w 2256079"/>
                <a:gd name="connsiteY17" fmla="*/ 19534 h 294912"/>
                <a:gd name="connsiteX18" fmla="*/ 146788 w 2256079"/>
                <a:gd name="connsiteY18" fmla="*/ 20105 h 294912"/>
                <a:gd name="connsiteX19" fmla="*/ 95193 w 2256079"/>
                <a:gd name="connsiteY19" fmla="*/ 19344 h 294912"/>
                <a:gd name="connsiteX20" fmla="*/ 45407 w 2256079"/>
                <a:gd name="connsiteY20" fmla="*/ 18488 h 294912"/>
                <a:gd name="connsiteX21" fmla="*/ 0 w 2256079"/>
                <a:gd name="connsiteY21" fmla="*/ 18488 h 294912"/>
                <a:gd name="connsiteX22" fmla="*/ 0 w 2256079"/>
                <a:gd name="connsiteY22" fmla="*/ 268021 h 294912"/>
                <a:gd name="connsiteX23" fmla="*/ 45788 w 2256079"/>
                <a:gd name="connsiteY23" fmla="*/ 268021 h 294912"/>
                <a:gd name="connsiteX24" fmla="*/ 92147 w 2256079"/>
                <a:gd name="connsiteY24" fmla="*/ 266879 h 294912"/>
                <a:gd name="connsiteX25" fmla="*/ 138506 w 2256079"/>
                <a:gd name="connsiteY25" fmla="*/ 265833 h 294912"/>
                <a:gd name="connsiteX26" fmla="*/ 1877496 w 2256079"/>
                <a:gd name="connsiteY26" fmla="*/ 265833 h 294912"/>
                <a:gd name="connsiteX27" fmla="*/ 1924521 w 2256079"/>
                <a:gd name="connsiteY27" fmla="*/ 265833 h 294912"/>
                <a:gd name="connsiteX28" fmla="*/ 1971547 w 2256079"/>
                <a:gd name="connsiteY28" fmla="*/ 265833 h 294912"/>
                <a:gd name="connsiteX29" fmla="*/ 2065502 w 2256079"/>
                <a:gd name="connsiteY29" fmla="*/ 265833 h 294912"/>
                <a:gd name="connsiteX30" fmla="*/ 2089015 w 2256079"/>
                <a:gd name="connsiteY30" fmla="*/ 265833 h 294912"/>
                <a:gd name="connsiteX31" fmla="*/ 2112528 w 2256079"/>
                <a:gd name="connsiteY31" fmla="*/ 267736 h 294912"/>
                <a:gd name="connsiteX32" fmla="*/ 2136040 w 2256079"/>
                <a:gd name="connsiteY32" fmla="*/ 269448 h 294912"/>
                <a:gd name="connsiteX33" fmla="*/ 2159553 w 2256079"/>
                <a:gd name="connsiteY33" fmla="*/ 268211 h 294912"/>
                <a:gd name="connsiteX34" fmla="*/ 2183066 w 2256079"/>
                <a:gd name="connsiteY34" fmla="*/ 270114 h 294912"/>
                <a:gd name="connsiteX35" fmla="*/ 2206579 w 2256079"/>
                <a:gd name="connsiteY35" fmla="*/ 268306 h 294912"/>
                <a:gd name="connsiteX36" fmla="*/ 2231329 w 2256079"/>
                <a:gd name="connsiteY36" fmla="*/ 268306 h 294912"/>
                <a:gd name="connsiteX37" fmla="*/ 2256079 w 2256079"/>
                <a:gd name="connsiteY37" fmla="*/ 268306 h 294912"/>
                <a:gd name="connsiteX38" fmla="*/ 2256079 w 2256079"/>
                <a:gd name="connsiteY38" fmla="*/ 20961 h 29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56079" h="294912">
                  <a:moveTo>
                    <a:pt x="2256079" y="20676"/>
                  </a:moveTo>
                  <a:cubicBezTo>
                    <a:pt x="2256079" y="29523"/>
                    <a:pt x="2254175" y="1649"/>
                    <a:pt x="2252842" y="20676"/>
                  </a:cubicBezTo>
                  <a:cubicBezTo>
                    <a:pt x="2251605" y="7262"/>
                    <a:pt x="2249035" y="29713"/>
                    <a:pt x="2246560" y="20676"/>
                  </a:cubicBezTo>
                  <a:cubicBezTo>
                    <a:pt x="2243990" y="32662"/>
                    <a:pt x="2240563" y="11162"/>
                    <a:pt x="2237041" y="20676"/>
                  </a:cubicBezTo>
                  <a:cubicBezTo>
                    <a:pt x="2233328" y="20676"/>
                    <a:pt x="2228854" y="-25844"/>
                    <a:pt x="2223999" y="20676"/>
                  </a:cubicBezTo>
                  <a:cubicBezTo>
                    <a:pt x="2219049" y="-5962"/>
                    <a:pt x="2213528" y="14968"/>
                    <a:pt x="2207530" y="20676"/>
                  </a:cubicBezTo>
                  <a:cubicBezTo>
                    <a:pt x="2201438" y="15348"/>
                    <a:pt x="2194870" y="30189"/>
                    <a:pt x="2187825" y="20676"/>
                  </a:cubicBezTo>
                  <a:cubicBezTo>
                    <a:pt x="2180686" y="-3774"/>
                    <a:pt x="2173071" y="77755"/>
                    <a:pt x="2164884" y="20676"/>
                  </a:cubicBezTo>
                  <a:cubicBezTo>
                    <a:pt x="2156792" y="5549"/>
                    <a:pt x="2148130" y="28952"/>
                    <a:pt x="2138991" y="20676"/>
                  </a:cubicBezTo>
                  <a:cubicBezTo>
                    <a:pt x="2134422" y="18297"/>
                    <a:pt x="2129472" y="23720"/>
                    <a:pt x="2124903" y="26764"/>
                  </a:cubicBezTo>
                  <a:cubicBezTo>
                    <a:pt x="2120048" y="31330"/>
                    <a:pt x="2115383" y="33899"/>
                    <a:pt x="2110053" y="20676"/>
                  </a:cubicBezTo>
                  <a:cubicBezTo>
                    <a:pt x="2099962" y="20676"/>
                    <a:pt x="2089396" y="32567"/>
                    <a:pt x="2078448" y="20676"/>
                  </a:cubicBezTo>
                  <a:cubicBezTo>
                    <a:pt x="2067406" y="13636"/>
                    <a:pt x="2055888" y="20676"/>
                    <a:pt x="2043989" y="20676"/>
                  </a:cubicBezTo>
                  <a:cubicBezTo>
                    <a:pt x="2031718" y="22055"/>
                    <a:pt x="2019324" y="22055"/>
                    <a:pt x="2007054" y="20676"/>
                  </a:cubicBezTo>
                  <a:cubicBezTo>
                    <a:pt x="1994393" y="17726"/>
                    <a:pt x="1981256" y="13826"/>
                    <a:pt x="1967739" y="19534"/>
                  </a:cubicBezTo>
                  <a:cubicBezTo>
                    <a:pt x="1953802" y="19933"/>
                    <a:pt x="1939847" y="19591"/>
                    <a:pt x="1925949" y="18488"/>
                  </a:cubicBezTo>
                  <a:lnTo>
                    <a:pt x="254452" y="18488"/>
                  </a:lnTo>
                  <a:cubicBezTo>
                    <a:pt x="235984" y="18488"/>
                    <a:pt x="217802" y="20961"/>
                    <a:pt x="199810" y="19534"/>
                  </a:cubicBezTo>
                  <a:cubicBezTo>
                    <a:pt x="181914" y="24291"/>
                    <a:pt x="164208" y="17251"/>
                    <a:pt x="146788" y="20105"/>
                  </a:cubicBezTo>
                  <a:cubicBezTo>
                    <a:pt x="129758" y="16908"/>
                    <a:pt x="112309" y="16651"/>
                    <a:pt x="95193" y="19344"/>
                  </a:cubicBezTo>
                  <a:cubicBezTo>
                    <a:pt x="78344" y="19344"/>
                    <a:pt x="61685" y="18488"/>
                    <a:pt x="45407" y="18488"/>
                  </a:cubicBezTo>
                  <a:lnTo>
                    <a:pt x="0" y="18488"/>
                  </a:lnTo>
                  <a:lnTo>
                    <a:pt x="0" y="268021"/>
                  </a:lnTo>
                  <a:cubicBezTo>
                    <a:pt x="14536" y="274652"/>
                    <a:pt x="31252" y="274652"/>
                    <a:pt x="45788" y="268021"/>
                  </a:cubicBezTo>
                  <a:cubicBezTo>
                    <a:pt x="61400" y="258508"/>
                    <a:pt x="76440" y="264406"/>
                    <a:pt x="92147" y="266879"/>
                  </a:cubicBezTo>
                  <a:cubicBezTo>
                    <a:pt x="107568" y="265719"/>
                    <a:pt x="123047" y="265376"/>
                    <a:pt x="138506" y="265833"/>
                  </a:cubicBezTo>
                  <a:lnTo>
                    <a:pt x="1877496" y="265833"/>
                  </a:lnTo>
                  <a:cubicBezTo>
                    <a:pt x="1893145" y="264501"/>
                    <a:pt x="1908872" y="264501"/>
                    <a:pt x="1924521" y="265833"/>
                  </a:cubicBezTo>
                  <a:cubicBezTo>
                    <a:pt x="1940228" y="264406"/>
                    <a:pt x="1955840" y="265833"/>
                    <a:pt x="1971547" y="265833"/>
                  </a:cubicBezTo>
                  <a:lnTo>
                    <a:pt x="2065502" y="265833"/>
                  </a:lnTo>
                  <a:cubicBezTo>
                    <a:pt x="2073403" y="265833"/>
                    <a:pt x="2081209" y="265833"/>
                    <a:pt x="2089015" y="265833"/>
                  </a:cubicBezTo>
                  <a:cubicBezTo>
                    <a:pt x="2096916" y="267355"/>
                    <a:pt x="2104722" y="260791"/>
                    <a:pt x="2112528" y="267736"/>
                  </a:cubicBezTo>
                  <a:cubicBezTo>
                    <a:pt x="2119029" y="273672"/>
                    <a:pt x="2128749" y="274376"/>
                    <a:pt x="2136040" y="269448"/>
                  </a:cubicBezTo>
                  <a:cubicBezTo>
                    <a:pt x="2143846" y="256034"/>
                    <a:pt x="2151747" y="281530"/>
                    <a:pt x="2159553" y="268211"/>
                  </a:cubicBezTo>
                  <a:cubicBezTo>
                    <a:pt x="2167359" y="237864"/>
                    <a:pt x="2175260" y="236532"/>
                    <a:pt x="2183066" y="270114"/>
                  </a:cubicBezTo>
                  <a:cubicBezTo>
                    <a:pt x="2190872" y="271826"/>
                    <a:pt x="2198678" y="279627"/>
                    <a:pt x="2206579" y="268306"/>
                  </a:cubicBezTo>
                  <a:cubicBezTo>
                    <a:pt x="2214385" y="285906"/>
                    <a:pt x="2223523" y="318156"/>
                    <a:pt x="2231329" y="268306"/>
                  </a:cubicBezTo>
                  <a:cubicBezTo>
                    <a:pt x="2239135" y="254512"/>
                    <a:pt x="2246560" y="277249"/>
                    <a:pt x="2256079" y="268306"/>
                  </a:cubicBezTo>
                  <a:lnTo>
                    <a:pt x="2256079" y="2096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605DF16-F82A-7641-B737-CBD1EADD56F0}"/>
                </a:ext>
              </a:extLst>
            </p:cNvPr>
            <p:cNvSpPr/>
            <p:nvPr/>
          </p:nvSpPr>
          <p:spPr>
            <a:xfrm rot="21316072">
              <a:off x="2416271" y="3328315"/>
              <a:ext cx="2753710" cy="350100"/>
            </a:xfrm>
            <a:custGeom>
              <a:avLst/>
              <a:gdLst>
                <a:gd name="connsiteX0" fmla="*/ 2027616 w 2027615"/>
                <a:gd name="connsiteY0" fmla="*/ 6987 h 257786"/>
                <a:gd name="connsiteX1" fmla="*/ 2024283 w 2027615"/>
                <a:gd name="connsiteY1" fmla="*/ 6987 h 257786"/>
                <a:gd name="connsiteX2" fmla="*/ 2017525 w 2027615"/>
                <a:gd name="connsiteY2" fmla="*/ 6987 h 257786"/>
                <a:gd name="connsiteX3" fmla="*/ 2007244 w 2027615"/>
                <a:gd name="connsiteY3" fmla="*/ 6987 h 257786"/>
                <a:gd name="connsiteX4" fmla="*/ 1993250 w 2027615"/>
                <a:gd name="connsiteY4" fmla="*/ 6987 h 257786"/>
                <a:gd name="connsiteX5" fmla="*/ 1975830 w 2027615"/>
                <a:gd name="connsiteY5" fmla="*/ 6987 h 257786"/>
                <a:gd name="connsiteX6" fmla="*/ 1954888 w 2027615"/>
                <a:gd name="connsiteY6" fmla="*/ 5845 h 257786"/>
                <a:gd name="connsiteX7" fmla="*/ 1930708 w 2027615"/>
                <a:gd name="connsiteY7" fmla="*/ 4799 h 257786"/>
                <a:gd name="connsiteX8" fmla="*/ 44646 w 2027615"/>
                <a:gd name="connsiteY8" fmla="*/ 4799 h 257786"/>
                <a:gd name="connsiteX9" fmla="*/ 0 w 2027615"/>
                <a:gd name="connsiteY9" fmla="*/ 6987 h 257786"/>
                <a:gd name="connsiteX10" fmla="*/ 0 w 2027615"/>
                <a:gd name="connsiteY10" fmla="*/ 254332 h 257786"/>
                <a:gd name="connsiteX11" fmla="*/ 44931 w 2027615"/>
                <a:gd name="connsiteY11" fmla="*/ 254332 h 257786"/>
                <a:gd name="connsiteX12" fmla="*/ 90434 w 2027615"/>
                <a:gd name="connsiteY12" fmla="*/ 254332 h 257786"/>
                <a:gd name="connsiteX13" fmla="*/ 136221 w 2027615"/>
                <a:gd name="connsiteY13" fmla="*/ 253191 h 257786"/>
                <a:gd name="connsiteX14" fmla="*/ 182009 w 2027615"/>
                <a:gd name="connsiteY14" fmla="*/ 252144 h 257786"/>
                <a:gd name="connsiteX15" fmla="*/ 1679589 w 2027615"/>
                <a:gd name="connsiteY15" fmla="*/ 252144 h 257786"/>
                <a:gd name="connsiteX16" fmla="*/ 1748604 w 2027615"/>
                <a:gd name="connsiteY16" fmla="*/ 253191 h 257786"/>
                <a:gd name="connsiteX17" fmla="*/ 1817714 w 2027615"/>
                <a:gd name="connsiteY17" fmla="*/ 253761 h 257786"/>
                <a:gd name="connsiteX18" fmla="*/ 1886824 w 2027615"/>
                <a:gd name="connsiteY18" fmla="*/ 253761 h 257786"/>
                <a:gd name="connsiteX19" fmla="*/ 1957268 w 2027615"/>
                <a:gd name="connsiteY19" fmla="*/ 253761 h 257786"/>
                <a:gd name="connsiteX20" fmla="*/ 2027616 w 2027615"/>
                <a:gd name="connsiteY20" fmla="*/ 253761 h 257786"/>
                <a:gd name="connsiteX21" fmla="*/ 2027616 w 2027615"/>
                <a:gd name="connsiteY21" fmla="*/ 6416 h 25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27615" h="257786">
                  <a:moveTo>
                    <a:pt x="2027616" y="6987"/>
                  </a:moveTo>
                  <a:cubicBezTo>
                    <a:pt x="2027616" y="-9947"/>
                    <a:pt x="2025616" y="9555"/>
                    <a:pt x="2024283" y="6987"/>
                  </a:cubicBezTo>
                  <a:cubicBezTo>
                    <a:pt x="2022951" y="19735"/>
                    <a:pt x="2020190" y="-10042"/>
                    <a:pt x="2017525" y="6987"/>
                  </a:cubicBezTo>
                  <a:cubicBezTo>
                    <a:pt x="2014859" y="11553"/>
                    <a:pt x="2011147" y="-7759"/>
                    <a:pt x="2007244" y="6987"/>
                  </a:cubicBezTo>
                  <a:cubicBezTo>
                    <a:pt x="2003246" y="1469"/>
                    <a:pt x="1998486" y="18022"/>
                    <a:pt x="1993250" y="6987"/>
                  </a:cubicBezTo>
                  <a:cubicBezTo>
                    <a:pt x="1988110" y="16500"/>
                    <a:pt x="1982208" y="-2526"/>
                    <a:pt x="1975830" y="6987"/>
                  </a:cubicBezTo>
                  <a:cubicBezTo>
                    <a:pt x="1969452" y="14693"/>
                    <a:pt x="1962408" y="-5856"/>
                    <a:pt x="1954888" y="5845"/>
                  </a:cubicBezTo>
                  <a:cubicBezTo>
                    <a:pt x="1947367" y="-1100"/>
                    <a:pt x="1939276" y="14312"/>
                    <a:pt x="1930708" y="4799"/>
                  </a:cubicBezTo>
                  <a:lnTo>
                    <a:pt x="44646" y="4799"/>
                  </a:lnTo>
                  <a:cubicBezTo>
                    <a:pt x="28558" y="-4714"/>
                    <a:pt x="9519" y="2040"/>
                    <a:pt x="0" y="6987"/>
                  </a:cubicBezTo>
                  <a:lnTo>
                    <a:pt x="0" y="254332"/>
                  </a:lnTo>
                  <a:cubicBezTo>
                    <a:pt x="9519" y="255188"/>
                    <a:pt x="29510" y="253381"/>
                    <a:pt x="44931" y="254332"/>
                  </a:cubicBezTo>
                  <a:cubicBezTo>
                    <a:pt x="60048" y="252620"/>
                    <a:pt x="75317" y="252620"/>
                    <a:pt x="90434" y="254332"/>
                  </a:cubicBezTo>
                  <a:cubicBezTo>
                    <a:pt x="105760" y="246246"/>
                    <a:pt x="120800" y="254332"/>
                    <a:pt x="136221" y="253191"/>
                  </a:cubicBezTo>
                  <a:cubicBezTo>
                    <a:pt x="151643" y="253191"/>
                    <a:pt x="166683" y="252144"/>
                    <a:pt x="182009" y="252144"/>
                  </a:cubicBezTo>
                  <a:lnTo>
                    <a:pt x="1679589" y="252144"/>
                  </a:lnTo>
                  <a:cubicBezTo>
                    <a:pt x="1702626" y="242631"/>
                    <a:pt x="1725662" y="257662"/>
                    <a:pt x="1748604" y="253191"/>
                  </a:cubicBezTo>
                  <a:cubicBezTo>
                    <a:pt x="1771641" y="251383"/>
                    <a:pt x="1794677" y="263941"/>
                    <a:pt x="1817714" y="253761"/>
                  </a:cubicBezTo>
                  <a:cubicBezTo>
                    <a:pt x="1840751" y="245295"/>
                    <a:pt x="1863788" y="254998"/>
                    <a:pt x="1886824" y="253761"/>
                  </a:cubicBezTo>
                  <a:cubicBezTo>
                    <a:pt x="1909861" y="237589"/>
                    <a:pt x="1934421" y="255379"/>
                    <a:pt x="1957268" y="253761"/>
                  </a:cubicBezTo>
                  <a:cubicBezTo>
                    <a:pt x="1980304" y="258803"/>
                    <a:pt x="1999058" y="247863"/>
                    <a:pt x="2027616" y="253761"/>
                  </a:cubicBezTo>
                  <a:lnTo>
                    <a:pt x="2027616" y="6416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F1A26BE-7D2A-684F-96D5-DCB3837BDF49}"/>
              </a:ext>
            </a:extLst>
          </p:cNvPr>
          <p:cNvGrpSpPr/>
          <p:nvPr/>
        </p:nvGrpSpPr>
        <p:grpSpPr>
          <a:xfrm rot="5233628">
            <a:off x="125584" y="2650493"/>
            <a:ext cx="2786289" cy="2335821"/>
            <a:chOff x="3435403" y="2139941"/>
            <a:chExt cx="3078168" cy="2580511"/>
          </a:xfrm>
          <a:effectLst>
            <a:outerShdw blurRad="254000" dist="38100" dir="8100000" algn="tr" rotWithShape="0">
              <a:prstClr val="black">
                <a:alpha val="27000"/>
              </a:prstClr>
            </a:outerShdw>
          </a:effectLst>
        </p:grpSpPr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6F6013D-5881-544D-AA05-B13082A797AA}"/>
                </a:ext>
              </a:extLst>
            </p:cNvPr>
            <p:cNvSpPr/>
            <p:nvPr/>
          </p:nvSpPr>
          <p:spPr>
            <a:xfrm>
              <a:off x="5553208" y="2238750"/>
              <a:ext cx="849098" cy="839589"/>
            </a:xfrm>
            <a:custGeom>
              <a:avLst/>
              <a:gdLst>
                <a:gd name="connsiteX0" fmla="*/ 841698 w 849098"/>
                <a:gd name="connsiteY0" fmla="*/ 175658 h 839589"/>
                <a:gd name="connsiteX1" fmla="*/ 715282 w 849098"/>
                <a:gd name="connsiteY1" fmla="*/ 13171 h 839589"/>
                <a:gd name="connsiteX2" fmla="*/ 672635 w 849098"/>
                <a:gd name="connsiteY2" fmla="*/ 4799 h 839589"/>
                <a:gd name="connsiteX3" fmla="*/ 0 w 849098"/>
                <a:gd name="connsiteY3" fmla="*/ 178702 h 839589"/>
                <a:gd name="connsiteX4" fmla="*/ 514043 w 849098"/>
                <a:gd name="connsiteY4" fmla="*/ 839590 h 839589"/>
                <a:gd name="connsiteX5" fmla="*/ 839318 w 849098"/>
                <a:gd name="connsiteY5" fmla="*/ 219038 h 839589"/>
                <a:gd name="connsiteX6" fmla="*/ 841698 w 849098"/>
                <a:gd name="connsiteY6" fmla="*/ 175658 h 83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098" h="839589">
                  <a:moveTo>
                    <a:pt x="841698" y="175658"/>
                  </a:moveTo>
                  <a:lnTo>
                    <a:pt x="715282" y="13171"/>
                  </a:lnTo>
                  <a:cubicBezTo>
                    <a:pt x="705467" y="-368"/>
                    <a:pt x="686848" y="-4022"/>
                    <a:pt x="672635" y="4799"/>
                  </a:cubicBezTo>
                  <a:cubicBezTo>
                    <a:pt x="453691" y="150162"/>
                    <a:pt x="268540" y="306941"/>
                    <a:pt x="0" y="178702"/>
                  </a:cubicBezTo>
                  <a:lnTo>
                    <a:pt x="514043" y="839590"/>
                  </a:lnTo>
                  <a:cubicBezTo>
                    <a:pt x="455976" y="548103"/>
                    <a:pt x="644268" y="395890"/>
                    <a:pt x="839318" y="219038"/>
                  </a:cubicBezTo>
                  <a:cubicBezTo>
                    <a:pt x="851379" y="207443"/>
                    <a:pt x="852417" y="188502"/>
                    <a:pt x="841698" y="175658"/>
                  </a:cubicBezTo>
                  <a:close/>
                </a:path>
              </a:pathLst>
            </a:custGeom>
            <a:no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E30C2478-5079-3246-924F-EB78A05D83FA}"/>
                </a:ext>
              </a:extLst>
            </p:cNvPr>
            <p:cNvSpPr/>
            <p:nvPr/>
          </p:nvSpPr>
          <p:spPr>
            <a:xfrm>
              <a:off x="5553208" y="2238750"/>
              <a:ext cx="849098" cy="839589"/>
            </a:xfrm>
            <a:custGeom>
              <a:avLst/>
              <a:gdLst>
                <a:gd name="connsiteX0" fmla="*/ 841698 w 849098"/>
                <a:gd name="connsiteY0" fmla="*/ 175658 h 839589"/>
                <a:gd name="connsiteX1" fmla="*/ 715282 w 849098"/>
                <a:gd name="connsiteY1" fmla="*/ 13171 h 839589"/>
                <a:gd name="connsiteX2" fmla="*/ 672635 w 849098"/>
                <a:gd name="connsiteY2" fmla="*/ 4799 h 839589"/>
                <a:gd name="connsiteX3" fmla="*/ 0 w 849098"/>
                <a:gd name="connsiteY3" fmla="*/ 178702 h 839589"/>
                <a:gd name="connsiteX4" fmla="*/ 514043 w 849098"/>
                <a:gd name="connsiteY4" fmla="*/ 839590 h 839589"/>
                <a:gd name="connsiteX5" fmla="*/ 839318 w 849098"/>
                <a:gd name="connsiteY5" fmla="*/ 219038 h 839589"/>
                <a:gd name="connsiteX6" fmla="*/ 841698 w 849098"/>
                <a:gd name="connsiteY6" fmla="*/ 175658 h 83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098" h="839589">
                  <a:moveTo>
                    <a:pt x="841698" y="175658"/>
                  </a:moveTo>
                  <a:lnTo>
                    <a:pt x="715282" y="13171"/>
                  </a:lnTo>
                  <a:cubicBezTo>
                    <a:pt x="705467" y="-368"/>
                    <a:pt x="686848" y="-4022"/>
                    <a:pt x="672635" y="4799"/>
                  </a:cubicBezTo>
                  <a:cubicBezTo>
                    <a:pt x="453691" y="150162"/>
                    <a:pt x="268540" y="306941"/>
                    <a:pt x="0" y="178702"/>
                  </a:cubicBezTo>
                  <a:lnTo>
                    <a:pt x="514043" y="839590"/>
                  </a:lnTo>
                  <a:cubicBezTo>
                    <a:pt x="455976" y="548103"/>
                    <a:pt x="644268" y="395890"/>
                    <a:pt x="839318" y="219038"/>
                  </a:cubicBezTo>
                  <a:cubicBezTo>
                    <a:pt x="851379" y="207443"/>
                    <a:pt x="852417" y="188502"/>
                    <a:pt x="841698" y="175658"/>
                  </a:cubicBezTo>
                  <a:close/>
                </a:path>
              </a:pathLst>
            </a:custGeom>
            <a:no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4D2CFC0-72BE-604A-8013-2BE71A35C296}"/>
                </a:ext>
              </a:extLst>
            </p:cNvPr>
            <p:cNvSpPr/>
            <p:nvPr/>
          </p:nvSpPr>
          <p:spPr>
            <a:xfrm>
              <a:off x="6229175" y="2139941"/>
              <a:ext cx="284396" cy="328122"/>
            </a:xfrm>
            <a:custGeom>
              <a:avLst/>
              <a:gdLst>
                <a:gd name="connsiteX0" fmla="*/ 110995 w 284396"/>
                <a:gd name="connsiteY0" fmla="*/ 328122 h 328122"/>
                <a:gd name="connsiteX1" fmla="*/ 269206 w 284396"/>
                <a:gd name="connsiteY1" fmla="*/ 205211 h 328122"/>
                <a:gd name="connsiteX2" fmla="*/ 283295 w 284396"/>
                <a:gd name="connsiteY2" fmla="*/ 151556 h 328122"/>
                <a:gd name="connsiteX3" fmla="*/ 257783 w 284396"/>
                <a:gd name="connsiteY3" fmla="*/ 14279 h 328122"/>
                <a:gd name="connsiteX4" fmla="*/ 230368 w 284396"/>
                <a:gd name="connsiteY4" fmla="*/ 6478 h 328122"/>
                <a:gd name="connsiteX5" fmla="*/ 0 w 284396"/>
                <a:gd name="connsiteY5" fmla="*/ 185423 h 32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96" h="328122">
                  <a:moveTo>
                    <a:pt x="110995" y="328122"/>
                  </a:moveTo>
                  <a:lnTo>
                    <a:pt x="269206" y="205211"/>
                  </a:lnTo>
                  <a:cubicBezTo>
                    <a:pt x="282534" y="194936"/>
                    <a:pt x="286627" y="168014"/>
                    <a:pt x="283295" y="151556"/>
                  </a:cubicBezTo>
                  <a:lnTo>
                    <a:pt x="257783" y="14279"/>
                  </a:lnTo>
                  <a:cubicBezTo>
                    <a:pt x="254547" y="-2179"/>
                    <a:pt x="243695" y="-3891"/>
                    <a:pt x="230368" y="6478"/>
                  </a:cubicBezTo>
                  <a:lnTo>
                    <a:pt x="0" y="185423"/>
                  </a:lnTo>
                  <a:close/>
                </a:path>
              </a:pathLst>
            </a:custGeom>
            <a:solidFill>
              <a:srgbClr val="B0CB52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BB47E8E9-8621-D941-8C33-BAAA30DBED54}"/>
                </a:ext>
              </a:extLst>
            </p:cNvPr>
            <p:cNvSpPr/>
            <p:nvPr/>
          </p:nvSpPr>
          <p:spPr>
            <a:xfrm>
              <a:off x="5558158" y="2256776"/>
              <a:ext cx="857987" cy="839354"/>
            </a:xfrm>
            <a:custGeom>
              <a:avLst/>
              <a:gdLst>
                <a:gd name="connsiteX0" fmla="*/ 724135 w 857987"/>
                <a:gd name="connsiteY0" fmla="*/ 12935 h 839354"/>
                <a:gd name="connsiteX1" fmla="*/ 850551 w 857987"/>
                <a:gd name="connsiteY1" fmla="*/ 175422 h 839354"/>
                <a:gd name="connsiteX2" fmla="*/ 848172 w 857987"/>
                <a:gd name="connsiteY2" fmla="*/ 218803 h 839354"/>
                <a:gd name="connsiteX3" fmla="*/ 522991 w 857987"/>
                <a:gd name="connsiteY3" fmla="*/ 839354 h 839354"/>
                <a:gd name="connsiteX4" fmla="*/ 0 w 857987"/>
                <a:gd name="connsiteY4" fmla="*/ 166384 h 839354"/>
                <a:gd name="connsiteX5" fmla="*/ 681964 w 857987"/>
                <a:gd name="connsiteY5" fmla="*/ 4659 h 839354"/>
                <a:gd name="connsiteX6" fmla="*/ 724135 w 857987"/>
                <a:gd name="connsiteY6" fmla="*/ 12935 h 83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987" h="839354">
                  <a:moveTo>
                    <a:pt x="724135" y="12935"/>
                  </a:moveTo>
                  <a:lnTo>
                    <a:pt x="850551" y="175422"/>
                  </a:lnTo>
                  <a:cubicBezTo>
                    <a:pt x="861318" y="188250"/>
                    <a:pt x="860280" y="207228"/>
                    <a:pt x="848172" y="218803"/>
                  </a:cubicBezTo>
                  <a:cubicBezTo>
                    <a:pt x="653120" y="395274"/>
                    <a:pt x="464828" y="547677"/>
                    <a:pt x="522991" y="839354"/>
                  </a:cubicBezTo>
                  <a:lnTo>
                    <a:pt x="0" y="166384"/>
                  </a:lnTo>
                  <a:cubicBezTo>
                    <a:pt x="268540" y="294624"/>
                    <a:pt x="462734" y="149926"/>
                    <a:pt x="681964" y="4659"/>
                  </a:cubicBezTo>
                  <a:cubicBezTo>
                    <a:pt x="696043" y="-3932"/>
                    <a:pt x="714358" y="-338"/>
                    <a:pt x="724135" y="12935"/>
                  </a:cubicBezTo>
                  <a:close/>
                </a:path>
              </a:pathLst>
            </a:custGeom>
            <a:solidFill>
              <a:srgbClr val="201F23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FB2756A-5C1A-5541-B23D-88EC128ED587}"/>
                </a:ext>
              </a:extLst>
            </p:cNvPr>
            <p:cNvSpPr/>
            <p:nvPr/>
          </p:nvSpPr>
          <p:spPr>
            <a:xfrm>
              <a:off x="5976947" y="2334116"/>
              <a:ext cx="454294" cy="760206"/>
            </a:xfrm>
            <a:custGeom>
              <a:avLst/>
              <a:gdLst>
                <a:gd name="connsiteX0" fmla="*/ 62413 w 454294"/>
                <a:gd name="connsiteY0" fmla="*/ 760207 h 760206"/>
                <a:gd name="connsiteX1" fmla="*/ 116483 w 454294"/>
                <a:gd name="connsiteY1" fmla="*/ 736043 h 760206"/>
                <a:gd name="connsiteX2" fmla="*/ 175122 w 454294"/>
                <a:gd name="connsiteY2" fmla="*/ 413638 h 760206"/>
                <a:gd name="connsiteX3" fmla="*/ 406441 w 454294"/>
                <a:gd name="connsiteY3" fmla="*/ 167339 h 760206"/>
                <a:gd name="connsiteX4" fmla="*/ 433666 w 454294"/>
                <a:gd name="connsiteY4" fmla="*/ 142699 h 760206"/>
                <a:gd name="connsiteX5" fmla="*/ 441091 w 454294"/>
                <a:gd name="connsiteY5" fmla="*/ 57080 h 760206"/>
                <a:gd name="connsiteX6" fmla="*/ 396636 w 454294"/>
                <a:gd name="connsiteY6" fmla="*/ 0 h 760206"/>
                <a:gd name="connsiteX7" fmla="*/ 348468 w 454294"/>
                <a:gd name="connsiteY7" fmla="*/ 37387 h 760206"/>
                <a:gd name="connsiteX8" fmla="*/ 324479 w 454294"/>
                <a:gd name="connsiteY8" fmla="*/ 56414 h 760206"/>
                <a:gd name="connsiteX9" fmla="*/ 319434 w 454294"/>
                <a:gd name="connsiteY9" fmla="*/ 63358 h 760206"/>
                <a:gd name="connsiteX10" fmla="*/ 74121 w 454294"/>
                <a:gd name="connsiteY10" fmla="*/ 327352 h 760206"/>
                <a:gd name="connsiteX11" fmla="*/ 10056 w 454294"/>
                <a:gd name="connsiteY11" fmla="*/ 688381 h 760206"/>
                <a:gd name="connsiteX12" fmla="*/ 11199 w 454294"/>
                <a:gd name="connsiteY12" fmla="*/ 695326 h 76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4294" h="760206">
                  <a:moveTo>
                    <a:pt x="62413" y="760207"/>
                  </a:moveTo>
                  <a:lnTo>
                    <a:pt x="116483" y="736043"/>
                  </a:lnTo>
                  <a:cubicBezTo>
                    <a:pt x="92208" y="603808"/>
                    <a:pt x="119243" y="502492"/>
                    <a:pt x="175122" y="413638"/>
                  </a:cubicBezTo>
                  <a:cubicBezTo>
                    <a:pt x="231000" y="324784"/>
                    <a:pt x="315627" y="248677"/>
                    <a:pt x="406441" y="167339"/>
                  </a:cubicBezTo>
                  <a:lnTo>
                    <a:pt x="433666" y="142699"/>
                  </a:lnTo>
                  <a:cubicBezTo>
                    <a:pt x="458007" y="120412"/>
                    <a:pt x="461225" y="83219"/>
                    <a:pt x="441091" y="57080"/>
                  </a:cubicBezTo>
                  <a:lnTo>
                    <a:pt x="396636" y="0"/>
                  </a:lnTo>
                  <a:lnTo>
                    <a:pt x="348468" y="37387"/>
                  </a:lnTo>
                  <a:lnTo>
                    <a:pt x="324479" y="56414"/>
                  </a:lnTo>
                  <a:lnTo>
                    <a:pt x="319434" y="63358"/>
                  </a:lnTo>
                  <a:cubicBezTo>
                    <a:pt x="225955" y="147551"/>
                    <a:pt x="134855" y="229365"/>
                    <a:pt x="74121" y="327352"/>
                  </a:cubicBezTo>
                  <a:cubicBezTo>
                    <a:pt x="13388" y="425339"/>
                    <a:pt x="-17264" y="539498"/>
                    <a:pt x="10056" y="688381"/>
                  </a:cubicBezTo>
                  <a:lnTo>
                    <a:pt x="11199" y="695326"/>
                  </a:lnTo>
                  <a:close/>
                </a:path>
              </a:pathLst>
            </a:custGeom>
            <a:solidFill>
              <a:srgbClr val="6D6E71">
                <a:alpha val="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60586C3-65EE-934B-9FDA-BFE7AD041BFE}"/>
                </a:ext>
              </a:extLst>
            </p:cNvPr>
            <p:cNvSpPr/>
            <p:nvPr/>
          </p:nvSpPr>
          <p:spPr>
            <a:xfrm>
              <a:off x="5980933" y="2336684"/>
              <a:ext cx="446854" cy="756496"/>
            </a:xfrm>
            <a:custGeom>
              <a:avLst/>
              <a:gdLst>
                <a:gd name="connsiteX0" fmla="*/ 392745 w 446854"/>
                <a:gd name="connsiteY0" fmla="*/ 0 h 756496"/>
                <a:gd name="connsiteX1" fmla="*/ 414068 w 446854"/>
                <a:gd name="connsiteY1" fmla="*/ 27493 h 756496"/>
                <a:gd name="connsiteX2" fmla="*/ 435963 w 446854"/>
                <a:gd name="connsiteY2" fmla="*/ 57080 h 756496"/>
                <a:gd name="connsiteX3" fmla="*/ 444054 w 446854"/>
                <a:gd name="connsiteY3" fmla="*/ 73347 h 756496"/>
                <a:gd name="connsiteX4" fmla="*/ 425015 w 446854"/>
                <a:gd name="connsiteY4" fmla="*/ 141177 h 756496"/>
                <a:gd name="connsiteX5" fmla="*/ 397981 w 446854"/>
                <a:gd name="connsiteY5" fmla="*/ 165531 h 756496"/>
                <a:gd name="connsiteX6" fmla="*/ 320113 w 446854"/>
                <a:gd name="connsiteY6" fmla="*/ 236786 h 756496"/>
                <a:gd name="connsiteX7" fmla="*/ 184557 w 446854"/>
                <a:gd name="connsiteY7" fmla="*/ 387096 h 756496"/>
                <a:gd name="connsiteX8" fmla="*/ 168850 w 446854"/>
                <a:gd name="connsiteY8" fmla="*/ 410688 h 756496"/>
                <a:gd name="connsiteX9" fmla="*/ 107641 w 446854"/>
                <a:gd name="connsiteY9" fmla="*/ 566231 h 756496"/>
                <a:gd name="connsiteX10" fmla="*/ 110307 w 446854"/>
                <a:gd name="connsiteY10" fmla="*/ 730525 h 756496"/>
                <a:gd name="connsiteX11" fmla="*/ 60140 w 446854"/>
                <a:gd name="connsiteY11" fmla="*/ 756496 h 756496"/>
                <a:gd name="connsiteX12" fmla="*/ 38626 w 446854"/>
                <a:gd name="connsiteY12" fmla="*/ 728813 h 756496"/>
                <a:gd name="connsiteX13" fmla="*/ 10544 w 446854"/>
                <a:gd name="connsiteY13" fmla="*/ 690760 h 756496"/>
                <a:gd name="connsiteX14" fmla="*/ 9497 w 446854"/>
                <a:gd name="connsiteY14" fmla="*/ 683910 h 756496"/>
                <a:gd name="connsiteX15" fmla="*/ 4833 w 446854"/>
                <a:gd name="connsiteY15" fmla="*/ 511815 h 756496"/>
                <a:gd name="connsiteX16" fmla="*/ 74133 w 446854"/>
                <a:gd name="connsiteY16" fmla="*/ 326496 h 756496"/>
                <a:gd name="connsiteX17" fmla="*/ 197885 w 446854"/>
                <a:gd name="connsiteY17" fmla="*/ 175710 h 756496"/>
                <a:gd name="connsiteX18" fmla="*/ 317828 w 446854"/>
                <a:gd name="connsiteY18" fmla="*/ 64024 h 756496"/>
                <a:gd name="connsiteX19" fmla="*/ 322873 w 446854"/>
                <a:gd name="connsiteY19" fmla="*/ 57270 h 756496"/>
                <a:gd name="connsiteX20" fmla="*/ 346767 w 446854"/>
                <a:gd name="connsiteY20" fmla="*/ 38243 h 756496"/>
                <a:gd name="connsiteX21" fmla="*/ 352097 w 446854"/>
                <a:gd name="connsiteY21" fmla="*/ 34058 h 756496"/>
                <a:gd name="connsiteX22" fmla="*/ 392745 w 446854"/>
                <a:gd name="connsiteY22" fmla="*/ 0 h 75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46854" h="756496">
                  <a:moveTo>
                    <a:pt x="392745" y="0"/>
                  </a:moveTo>
                  <a:lnTo>
                    <a:pt x="414068" y="27493"/>
                  </a:lnTo>
                  <a:cubicBezTo>
                    <a:pt x="414068" y="28064"/>
                    <a:pt x="436153" y="56033"/>
                    <a:pt x="435963" y="57080"/>
                  </a:cubicBezTo>
                  <a:cubicBezTo>
                    <a:pt x="439466" y="62064"/>
                    <a:pt x="442188" y="67548"/>
                    <a:pt x="444054" y="73347"/>
                  </a:cubicBezTo>
                  <a:cubicBezTo>
                    <a:pt x="451413" y="97734"/>
                    <a:pt x="443997" y="124174"/>
                    <a:pt x="425015" y="141177"/>
                  </a:cubicBezTo>
                  <a:lnTo>
                    <a:pt x="397981" y="165531"/>
                  </a:lnTo>
                  <a:cubicBezTo>
                    <a:pt x="371327" y="189600"/>
                    <a:pt x="345148" y="213098"/>
                    <a:pt x="320113" y="236786"/>
                  </a:cubicBezTo>
                  <a:cubicBezTo>
                    <a:pt x="269955" y="282174"/>
                    <a:pt x="224539" y="332536"/>
                    <a:pt x="184557" y="387096"/>
                  </a:cubicBezTo>
                  <a:cubicBezTo>
                    <a:pt x="179131" y="394801"/>
                    <a:pt x="173896" y="402697"/>
                    <a:pt x="168850" y="410688"/>
                  </a:cubicBezTo>
                  <a:cubicBezTo>
                    <a:pt x="138389" y="457996"/>
                    <a:pt x="117580" y="510858"/>
                    <a:pt x="107641" y="566231"/>
                  </a:cubicBezTo>
                  <a:cubicBezTo>
                    <a:pt x="98817" y="620723"/>
                    <a:pt x="99721" y="676347"/>
                    <a:pt x="110307" y="730525"/>
                  </a:cubicBezTo>
                  <a:cubicBezTo>
                    <a:pt x="110307" y="731572"/>
                    <a:pt x="59949" y="755355"/>
                    <a:pt x="60140" y="756496"/>
                  </a:cubicBezTo>
                  <a:lnTo>
                    <a:pt x="38626" y="728813"/>
                  </a:lnTo>
                  <a:cubicBezTo>
                    <a:pt x="38626" y="727861"/>
                    <a:pt x="10639" y="691426"/>
                    <a:pt x="10544" y="690760"/>
                  </a:cubicBezTo>
                  <a:cubicBezTo>
                    <a:pt x="10449" y="690094"/>
                    <a:pt x="9497" y="684005"/>
                    <a:pt x="9497" y="683910"/>
                  </a:cubicBezTo>
                  <a:cubicBezTo>
                    <a:pt x="-1336" y="627172"/>
                    <a:pt x="-2916" y="569056"/>
                    <a:pt x="4833" y="511815"/>
                  </a:cubicBezTo>
                  <a:cubicBezTo>
                    <a:pt x="14618" y="445855"/>
                    <a:pt x="38236" y="382704"/>
                    <a:pt x="74133" y="326496"/>
                  </a:cubicBezTo>
                  <a:cubicBezTo>
                    <a:pt x="109507" y="271688"/>
                    <a:pt x="151021" y="221098"/>
                    <a:pt x="197885" y="175710"/>
                  </a:cubicBezTo>
                  <a:cubicBezTo>
                    <a:pt x="235962" y="137657"/>
                    <a:pt x="276514" y="101221"/>
                    <a:pt x="317828" y="64024"/>
                  </a:cubicBezTo>
                  <a:lnTo>
                    <a:pt x="322873" y="57270"/>
                  </a:lnTo>
                  <a:cubicBezTo>
                    <a:pt x="323825" y="56319"/>
                    <a:pt x="346291" y="38909"/>
                    <a:pt x="346767" y="38243"/>
                  </a:cubicBezTo>
                  <a:lnTo>
                    <a:pt x="352097" y="34058"/>
                  </a:lnTo>
                  <a:cubicBezTo>
                    <a:pt x="353240" y="33201"/>
                    <a:pt x="393411" y="856"/>
                    <a:pt x="392745" y="0"/>
                  </a:cubicBezTo>
                  <a:close/>
                </a:path>
              </a:pathLst>
            </a:custGeom>
            <a:solidFill>
              <a:srgbClr val="6D6E71">
                <a:alpha val="2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E927D331-807F-5849-9565-5DAC8ED26F50}"/>
                </a:ext>
              </a:extLst>
            </p:cNvPr>
            <p:cNvSpPr/>
            <p:nvPr/>
          </p:nvSpPr>
          <p:spPr>
            <a:xfrm>
              <a:off x="5984424" y="2339728"/>
              <a:ext cx="440107" cy="751834"/>
            </a:xfrm>
            <a:custGeom>
              <a:avLst/>
              <a:gdLst>
                <a:gd name="connsiteX0" fmla="*/ 389349 w 440107"/>
                <a:gd name="connsiteY0" fmla="*/ 0 h 751834"/>
                <a:gd name="connsiteX1" fmla="*/ 410577 w 440107"/>
                <a:gd name="connsiteY1" fmla="*/ 27208 h 751834"/>
                <a:gd name="connsiteX2" fmla="*/ 431234 w 440107"/>
                <a:gd name="connsiteY2" fmla="*/ 56985 h 751834"/>
                <a:gd name="connsiteX3" fmla="*/ 438183 w 440107"/>
                <a:gd name="connsiteY3" fmla="*/ 73062 h 751834"/>
                <a:gd name="connsiteX4" fmla="*/ 417527 w 440107"/>
                <a:gd name="connsiteY4" fmla="*/ 139655 h 751834"/>
                <a:gd name="connsiteX5" fmla="*/ 390682 w 440107"/>
                <a:gd name="connsiteY5" fmla="*/ 163914 h 751834"/>
                <a:gd name="connsiteX6" fmla="*/ 313480 w 440107"/>
                <a:gd name="connsiteY6" fmla="*/ 234598 h 751834"/>
                <a:gd name="connsiteX7" fmla="*/ 179163 w 440107"/>
                <a:gd name="connsiteY7" fmla="*/ 383956 h 751834"/>
                <a:gd name="connsiteX8" fmla="*/ 163646 w 440107"/>
                <a:gd name="connsiteY8" fmla="*/ 407454 h 751834"/>
                <a:gd name="connsiteX9" fmla="*/ 102723 w 440107"/>
                <a:gd name="connsiteY9" fmla="*/ 561284 h 751834"/>
                <a:gd name="connsiteX10" fmla="*/ 104341 w 440107"/>
                <a:gd name="connsiteY10" fmla="*/ 724246 h 751834"/>
                <a:gd name="connsiteX11" fmla="*/ 57982 w 440107"/>
                <a:gd name="connsiteY11" fmla="*/ 751835 h 751834"/>
                <a:gd name="connsiteX12" fmla="*/ 36659 w 440107"/>
                <a:gd name="connsiteY12" fmla="*/ 724437 h 751834"/>
                <a:gd name="connsiteX13" fmla="*/ 10004 w 440107"/>
                <a:gd name="connsiteY13" fmla="*/ 686383 h 751834"/>
                <a:gd name="connsiteX14" fmla="*/ 8957 w 440107"/>
                <a:gd name="connsiteY14" fmla="*/ 679534 h 751834"/>
                <a:gd name="connsiteX15" fmla="*/ 5150 w 440107"/>
                <a:gd name="connsiteY15" fmla="*/ 508961 h 751834"/>
                <a:gd name="connsiteX16" fmla="*/ 74545 w 440107"/>
                <a:gd name="connsiteY16" fmla="*/ 325164 h 751834"/>
                <a:gd name="connsiteX17" fmla="*/ 198296 w 440107"/>
                <a:gd name="connsiteY17" fmla="*/ 175425 h 751834"/>
                <a:gd name="connsiteX18" fmla="*/ 317574 w 440107"/>
                <a:gd name="connsiteY18" fmla="*/ 64405 h 751834"/>
                <a:gd name="connsiteX19" fmla="*/ 322714 w 440107"/>
                <a:gd name="connsiteY19" fmla="*/ 57650 h 751834"/>
                <a:gd name="connsiteX20" fmla="*/ 346322 w 440107"/>
                <a:gd name="connsiteY20" fmla="*/ 38624 h 751834"/>
                <a:gd name="connsiteX21" fmla="*/ 351653 w 440107"/>
                <a:gd name="connsiteY21" fmla="*/ 34438 h 751834"/>
                <a:gd name="connsiteX22" fmla="*/ 389349 w 440107"/>
                <a:gd name="connsiteY22" fmla="*/ 0 h 75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40107" h="751834">
                  <a:moveTo>
                    <a:pt x="389349" y="0"/>
                  </a:moveTo>
                  <a:lnTo>
                    <a:pt x="410577" y="27208"/>
                  </a:lnTo>
                  <a:cubicBezTo>
                    <a:pt x="411434" y="28350"/>
                    <a:pt x="431710" y="55748"/>
                    <a:pt x="431234" y="56985"/>
                  </a:cubicBezTo>
                  <a:cubicBezTo>
                    <a:pt x="434423" y="61923"/>
                    <a:pt x="436774" y="67356"/>
                    <a:pt x="438183" y="73062"/>
                  </a:cubicBezTo>
                  <a:cubicBezTo>
                    <a:pt x="444095" y="97368"/>
                    <a:pt x="436156" y="122952"/>
                    <a:pt x="417527" y="139655"/>
                  </a:cubicBezTo>
                  <a:lnTo>
                    <a:pt x="390682" y="163914"/>
                  </a:lnTo>
                  <a:cubicBezTo>
                    <a:pt x="364218" y="187792"/>
                    <a:pt x="338231" y="211480"/>
                    <a:pt x="313480" y="234598"/>
                  </a:cubicBezTo>
                  <a:cubicBezTo>
                    <a:pt x="263771" y="279721"/>
                    <a:pt x="218772" y="329763"/>
                    <a:pt x="179163" y="383956"/>
                  </a:cubicBezTo>
                  <a:cubicBezTo>
                    <a:pt x="173737" y="391757"/>
                    <a:pt x="168596" y="399558"/>
                    <a:pt x="163646" y="407454"/>
                  </a:cubicBezTo>
                  <a:cubicBezTo>
                    <a:pt x="133565" y="454305"/>
                    <a:pt x="112870" y="506549"/>
                    <a:pt x="102723" y="561284"/>
                  </a:cubicBezTo>
                  <a:cubicBezTo>
                    <a:pt x="93727" y="615281"/>
                    <a:pt x="94269" y="670438"/>
                    <a:pt x="104341" y="724246"/>
                  </a:cubicBezTo>
                  <a:cubicBezTo>
                    <a:pt x="104341" y="726339"/>
                    <a:pt x="57601" y="749647"/>
                    <a:pt x="57982" y="751835"/>
                  </a:cubicBezTo>
                  <a:lnTo>
                    <a:pt x="36659" y="724437"/>
                  </a:lnTo>
                  <a:cubicBezTo>
                    <a:pt x="36659" y="722629"/>
                    <a:pt x="10195" y="687715"/>
                    <a:pt x="10004" y="686383"/>
                  </a:cubicBezTo>
                  <a:cubicBezTo>
                    <a:pt x="9814" y="685052"/>
                    <a:pt x="8957" y="679819"/>
                    <a:pt x="8957" y="679534"/>
                  </a:cubicBezTo>
                  <a:cubicBezTo>
                    <a:pt x="-1533" y="623255"/>
                    <a:pt x="-2818" y="565650"/>
                    <a:pt x="5150" y="508961"/>
                  </a:cubicBezTo>
                  <a:cubicBezTo>
                    <a:pt x="15212" y="443531"/>
                    <a:pt x="38848" y="380926"/>
                    <a:pt x="74545" y="325164"/>
                  </a:cubicBezTo>
                  <a:cubicBezTo>
                    <a:pt x="109995" y="270733"/>
                    <a:pt x="151509" y="220498"/>
                    <a:pt x="198296" y="175425"/>
                  </a:cubicBezTo>
                  <a:cubicBezTo>
                    <a:pt x="236374" y="137848"/>
                    <a:pt x="276450" y="101412"/>
                    <a:pt x="317574" y="64405"/>
                  </a:cubicBezTo>
                  <a:lnTo>
                    <a:pt x="322714" y="57650"/>
                  </a:lnTo>
                  <a:cubicBezTo>
                    <a:pt x="324047" y="56414"/>
                    <a:pt x="345465" y="39766"/>
                    <a:pt x="346322" y="38624"/>
                  </a:cubicBezTo>
                  <a:lnTo>
                    <a:pt x="351653" y="34438"/>
                  </a:lnTo>
                  <a:cubicBezTo>
                    <a:pt x="353081" y="33392"/>
                    <a:pt x="390682" y="1903"/>
                    <a:pt x="389349" y="0"/>
                  </a:cubicBezTo>
                  <a:close/>
                </a:path>
              </a:pathLst>
            </a:custGeom>
            <a:solidFill>
              <a:srgbClr val="6D6E71">
                <a:alpha val="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C4A7DA5-5F92-3D4E-BB56-71CC49BA90C1}"/>
                </a:ext>
              </a:extLst>
            </p:cNvPr>
            <p:cNvSpPr/>
            <p:nvPr/>
          </p:nvSpPr>
          <p:spPr>
            <a:xfrm>
              <a:off x="5988522" y="2343153"/>
              <a:ext cx="433146" cy="747648"/>
            </a:xfrm>
            <a:custGeom>
              <a:avLst/>
              <a:gdLst>
                <a:gd name="connsiteX0" fmla="*/ 385346 w 433146"/>
                <a:gd name="connsiteY0" fmla="*/ 0 h 747648"/>
                <a:gd name="connsiteX1" fmla="*/ 406384 w 433146"/>
                <a:gd name="connsiteY1" fmla="*/ 27018 h 747648"/>
                <a:gd name="connsiteX2" fmla="*/ 426374 w 433146"/>
                <a:gd name="connsiteY2" fmla="*/ 56794 h 747648"/>
                <a:gd name="connsiteX3" fmla="*/ 432181 w 433146"/>
                <a:gd name="connsiteY3" fmla="*/ 72777 h 747648"/>
                <a:gd name="connsiteX4" fmla="*/ 409430 w 433146"/>
                <a:gd name="connsiteY4" fmla="*/ 137372 h 747648"/>
                <a:gd name="connsiteX5" fmla="*/ 382776 w 433146"/>
                <a:gd name="connsiteY5" fmla="*/ 161440 h 747648"/>
                <a:gd name="connsiteX6" fmla="*/ 306621 w 433146"/>
                <a:gd name="connsiteY6" fmla="*/ 231744 h 747648"/>
                <a:gd name="connsiteX7" fmla="*/ 173351 w 433146"/>
                <a:gd name="connsiteY7" fmla="*/ 380151 h 747648"/>
                <a:gd name="connsiteX8" fmla="*/ 157929 w 433146"/>
                <a:gd name="connsiteY8" fmla="*/ 403458 h 747648"/>
                <a:gd name="connsiteX9" fmla="*/ 97387 w 433146"/>
                <a:gd name="connsiteY9" fmla="*/ 556622 h 747648"/>
                <a:gd name="connsiteX10" fmla="*/ 98339 w 433146"/>
                <a:gd name="connsiteY10" fmla="*/ 718348 h 747648"/>
                <a:gd name="connsiteX11" fmla="*/ 55787 w 433146"/>
                <a:gd name="connsiteY11" fmla="*/ 747649 h 747648"/>
                <a:gd name="connsiteX12" fmla="*/ 34654 w 433146"/>
                <a:gd name="connsiteY12" fmla="*/ 720441 h 747648"/>
                <a:gd name="connsiteX13" fmla="*/ 9428 w 433146"/>
                <a:gd name="connsiteY13" fmla="*/ 681817 h 747648"/>
                <a:gd name="connsiteX14" fmla="*/ 8476 w 433146"/>
                <a:gd name="connsiteY14" fmla="*/ 675063 h 747648"/>
                <a:gd name="connsiteX15" fmla="*/ 5430 w 433146"/>
                <a:gd name="connsiteY15" fmla="*/ 506012 h 747648"/>
                <a:gd name="connsiteX16" fmla="*/ 74159 w 433146"/>
                <a:gd name="connsiteY16" fmla="*/ 324022 h 747648"/>
                <a:gd name="connsiteX17" fmla="*/ 197911 w 433146"/>
                <a:gd name="connsiteY17" fmla="*/ 175235 h 747648"/>
                <a:gd name="connsiteX18" fmla="*/ 316521 w 433146"/>
                <a:gd name="connsiteY18" fmla="*/ 64785 h 747648"/>
                <a:gd name="connsiteX19" fmla="*/ 321662 w 433146"/>
                <a:gd name="connsiteY19" fmla="*/ 58221 h 747648"/>
                <a:gd name="connsiteX20" fmla="*/ 345079 w 433146"/>
                <a:gd name="connsiteY20" fmla="*/ 39195 h 747648"/>
                <a:gd name="connsiteX21" fmla="*/ 350315 w 433146"/>
                <a:gd name="connsiteY21" fmla="*/ 34914 h 747648"/>
                <a:gd name="connsiteX22" fmla="*/ 385346 w 433146"/>
                <a:gd name="connsiteY22" fmla="*/ 0 h 74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3146" h="747648">
                  <a:moveTo>
                    <a:pt x="385346" y="0"/>
                  </a:moveTo>
                  <a:lnTo>
                    <a:pt x="406384" y="27018"/>
                  </a:lnTo>
                  <a:cubicBezTo>
                    <a:pt x="413780" y="36429"/>
                    <a:pt x="420463" y="46383"/>
                    <a:pt x="426374" y="56794"/>
                  </a:cubicBezTo>
                  <a:cubicBezTo>
                    <a:pt x="429183" y="61763"/>
                    <a:pt x="431144" y="67165"/>
                    <a:pt x="432181" y="72777"/>
                  </a:cubicBezTo>
                  <a:cubicBezTo>
                    <a:pt x="436179" y="96782"/>
                    <a:pt x="427593" y="121163"/>
                    <a:pt x="409430" y="137372"/>
                  </a:cubicBezTo>
                  <a:lnTo>
                    <a:pt x="382776" y="161440"/>
                  </a:lnTo>
                  <a:cubicBezTo>
                    <a:pt x="356503" y="185129"/>
                    <a:pt x="330800" y="208436"/>
                    <a:pt x="306621" y="231744"/>
                  </a:cubicBezTo>
                  <a:cubicBezTo>
                    <a:pt x="257273" y="276564"/>
                    <a:pt x="212618" y="326289"/>
                    <a:pt x="173351" y="380151"/>
                  </a:cubicBezTo>
                  <a:cubicBezTo>
                    <a:pt x="167925" y="387857"/>
                    <a:pt x="162784" y="395562"/>
                    <a:pt x="157929" y="403458"/>
                  </a:cubicBezTo>
                  <a:cubicBezTo>
                    <a:pt x="128058" y="450136"/>
                    <a:pt x="107496" y="502145"/>
                    <a:pt x="97387" y="556622"/>
                  </a:cubicBezTo>
                  <a:cubicBezTo>
                    <a:pt x="88286" y="610175"/>
                    <a:pt x="88610" y="664905"/>
                    <a:pt x="98339" y="718348"/>
                  </a:cubicBezTo>
                  <a:cubicBezTo>
                    <a:pt x="98339" y="721487"/>
                    <a:pt x="55121" y="744319"/>
                    <a:pt x="55787" y="747649"/>
                  </a:cubicBezTo>
                  <a:lnTo>
                    <a:pt x="34654" y="720441"/>
                  </a:lnTo>
                  <a:cubicBezTo>
                    <a:pt x="34083" y="717777"/>
                    <a:pt x="9714" y="684386"/>
                    <a:pt x="9428" y="681817"/>
                  </a:cubicBezTo>
                  <a:cubicBezTo>
                    <a:pt x="9428" y="681817"/>
                    <a:pt x="8476" y="675443"/>
                    <a:pt x="8476" y="675063"/>
                  </a:cubicBezTo>
                  <a:cubicBezTo>
                    <a:pt x="-1690" y="619248"/>
                    <a:pt x="-2718" y="562155"/>
                    <a:pt x="5430" y="506012"/>
                  </a:cubicBezTo>
                  <a:cubicBezTo>
                    <a:pt x="15435" y="441235"/>
                    <a:pt x="38843" y="379255"/>
                    <a:pt x="74159" y="324022"/>
                  </a:cubicBezTo>
                  <a:cubicBezTo>
                    <a:pt x="109657" y="269919"/>
                    <a:pt x="151171" y="220005"/>
                    <a:pt x="197911" y="175235"/>
                  </a:cubicBezTo>
                  <a:cubicBezTo>
                    <a:pt x="235321" y="137847"/>
                    <a:pt x="275684" y="101602"/>
                    <a:pt x="316521" y="64785"/>
                  </a:cubicBezTo>
                  <a:cubicBezTo>
                    <a:pt x="316521" y="64785"/>
                    <a:pt x="321281" y="58507"/>
                    <a:pt x="321662" y="58221"/>
                  </a:cubicBezTo>
                  <a:cubicBezTo>
                    <a:pt x="322043" y="57936"/>
                    <a:pt x="343747" y="40717"/>
                    <a:pt x="345079" y="39195"/>
                  </a:cubicBezTo>
                  <a:lnTo>
                    <a:pt x="350315" y="34914"/>
                  </a:lnTo>
                  <a:cubicBezTo>
                    <a:pt x="352314" y="33201"/>
                    <a:pt x="387345" y="2473"/>
                    <a:pt x="385346" y="0"/>
                  </a:cubicBezTo>
                  <a:close/>
                </a:path>
              </a:pathLst>
            </a:custGeom>
            <a:solidFill>
              <a:srgbClr val="6D6E71">
                <a:alpha val="5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AE869C9-283C-004C-8B4C-E1BDC9A3F54A}"/>
                </a:ext>
              </a:extLst>
            </p:cNvPr>
            <p:cNvSpPr/>
            <p:nvPr/>
          </p:nvSpPr>
          <p:spPr>
            <a:xfrm>
              <a:off x="5992028" y="2346388"/>
              <a:ext cx="426343" cy="744033"/>
            </a:xfrm>
            <a:custGeom>
              <a:avLst/>
              <a:gdLst>
                <a:gd name="connsiteX0" fmla="*/ 381936 w 426343"/>
                <a:gd name="connsiteY0" fmla="*/ 0 h 744033"/>
                <a:gd name="connsiteX1" fmla="*/ 402783 w 426343"/>
                <a:gd name="connsiteY1" fmla="*/ 26827 h 744033"/>
                <a:gd name="connsiteX2" fmla="*/ 421251 w 426343"/>
                <a:gd name="connsiteY2" fmla="*/ 56699 h 744033"/>
                <a:gd name="connsiteX3" fmla="*/ 426010 w 426343"/>
                <a:gd name="connsiteY3" fmla="*/ 72396 h 744033"/>
                <a:gd name="connsiteX4" fmla="*/ 401165 w 426343"/>
                <a:gd name="connsiteY4" fmla="*/ 136040 h 744033"/>
                <a:gd name="connsiteX5" fmla="*/ 374701 w 426343"/>
                <a:gd name="connsiteY5" fmla="*/ 159918 h 744033"/>
                <a:gd name="connsiteX6" fmla="*/ 298547 w 426343"/>
                <a:gd name="connsiteY6" fmla="*/ 229651 h 744033"/>
                <a:gd name="connsiteX7" fmla="*/ 166894 w 426343"/>
                <a:gd name="connsiteY7" fmla="*/ 377107 h 744033"/>
                <a:gd name="connsiteX8" fmla="*/ 151664 w 426343"/>
                <a:gd name="connsiteY8" fmla="*/ 400319 h 744033"/>
                <a:gd name="connsiteX9" fmla="*/ 91501 w 426343"/>
                <a:gd name="connsiteY9" fmla="*/ 552532 h 744033"/>
                <a:gd name="connsiteX10" fmla="*/ 91501 w 426343"/>
                <a:gd name="connsiteY10" fmla="*/ 713021 h 744033"/>
                <a:gd name="connsiteX11" fmla="*/ 52853 w 426343"/>
                <a:gd name="connsiteY11" fmla="*/ 744034 h 744033"/>
                <a:gd name="connsiteX12" fmla="*/ 32577 w 426343"/>
                <a:gd name="connsiteY12" fmla="*/ 716350 h 744033"/>
                <a:gd name="connsiteX13" fmla="*/ 8874 w 426343"/>
                <a:gd name="connsiteY13" fmla="*/ 677536 h 744033"/>
                <a:gd name="connsiteX14" fmla="*/ 7922 w 426343"/>
                <a:gd name="connsiteY14" fmla="*/ 670877 h 744033"/>
                <a:gd name="connsiteX15" fmla="*/ 5732 w 426343"/>
                <a:gd name="connsiteY15" fmla="*/ 503253 h 744033"/>
                <a:gd name="connsiteX16" fmla="*/ 75128 w 426343"/>
                <a:gd name="connsiteY16" fmla="*/ 323071 h 744033"/>
                <a:gd name="connsiteX17" fmla="*/ 197642 w 426343"/>
                <a:gd name="connsiteY17" fmla="*/ 175235 h 744033"/>
                <a:gd name="connsiteX18" fmla="*/ 315586 w 426343"/>
                <a:gd name="connsiteY18" fmla="*/ 65547 h 744033"/>
                <a:gd name="connsiteX19" fmla="*/ 320727 w 426343"/>
                <a:gd name="connsiteY19" fmla="*/ 58982 h 744033"/>
                <a:gd name="connsiteX20" fmla="*/ 343954 w 426343"/>
                <a:gd name="connsiteY20" fmla="*/ 39956 h 744033"/>
                <a:gd name="connsiteX21" fmla="*/ 349190 w 426343"/>
                <a:gd name="connsiteY21" fmla="*/ 35770 h 744033"/>
                <a:gd name="connsiteX22" fmla="*/ 381936 w 426343"/>
                <a:gd name="connsiteY22" fmla="*/ 0 h 74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6343" h="744033">
                  <a:moveTo>
                    <a:pt x="381936" y="0"/>
                  </a:moveTo>
                  <a:lnTo>
                    <a:pt x="402783" y="26827"/>
                  </a:lnTo>
                  <a:cubicBezTo>
                    <a:pt x="409942" y="36131"/>
                    <a:pt x="416129" y="46140"/>
                    <a:pt x="421251" y="56699"/>
                  </a:cubicBezTo>
                  <a:cubicBezTo>
                    <a:pt x="423716" y="61626"/>
                    <a:pt x="425325" y="66933"/>
                    <a:pt x="426010" y="72396"/>
                  </a:cubicBezTo>
                  <a:cubicBezTo>
                    <a:pt x="428257" y="96342"/>
                    <a:pt x="419042" y="119941"/>
                    <a:pt x="401165" y="136040"/>
                  </a:cubicBezTo>
                  <a:lnTo>
                    <a:pt x="374701" y="159918"/>
                  </a:lnTo>
                  <a:cubicBezTo>
                    <a:pt x="348713" y="183416"/>
                    <a:pt x="323297" y="206533"/>
                    <a:pt x="298547" y="229651"/>
                  </a:cubicBezTo>
                  <a:cubicBezTo>
                    <a:pt x="249789" y="274225"/>
                    <a:pt x="205676" y="323631"/>
                    <a:pt x="166894" y="377107"/>
                  </a:cubicBezTo>
                  <a:cubicBezTo>
                    <a:pt x="161564" y="384812"/>
                    <a:pt x="156518" y="392518"/>
                    <a:pt x="151664" y="400319"/>
                  </a:cubicBezTo>
                  <a:cubicBezTo>
                    <a:pt x="122068" y="446750"/>
                    <a:pt x="101640" y="498419"/>
                    <a:pt x="91501" y="552532"/>
                  </a:cubicBezTo>
                  <a:cubicBezTo>
                    <a:pt x="82249" y="605629"/>
                    <a:pt x="82249" y="659923"/>
                    <a:pt x="91501" y="713021"/>
                  </a:cubicBezTo>
                  <a:cubicBezTo>
                    <a:pt x="91501" y="717111"/>
                    <a:pt x="51996" y="739563"/>
                    <a:pt x="52853" y="744034"/>
                  </a:cubicBezTo>
                  <a:lnTo>
                    <a:pt x="32577" y="716350"/>
                  </a:lnTo>
                  <a:cubicBezTo>
                    <a:pt x="32006" y="712830"/>
                    <a:pt x="9254" y="680961"/>
                    <a:pt x="8874" y="677536"/>
                  </a:cubicBezTo>
                  <a:cubicBezTo>
                    <a:pt x="8874" y="677536"/>
                    <a:pt x="8017" y="671352"/>
                    <a:pt x="7922" y="670877"/>
                  </a:cubicBezTo>
                  <a:cubicBezTo>
                    <a:pt x="-1845" y="615486"/>
                    <a:pt x="-2588" y="558880"/>
                    <a:pt x="5732" y="503253"/>
                  </a:cubicBezTo>
                  <a:cubicBezTo>
                    <a:pt x="16204" y="439058"/>
                    <a:pt x="39830" y="377717"/>
                    <a:pt x="75128" y="323071"/>
                  </a:cubicBezTo>
                  <a:cubicBezTo>
                    <a:pt x="110311" y="269371"/>
                    <a:pt x="151407" y="219782"/>
                    <a:pt x="197642" y="175235"/>
                  </a:cubicBezTo>
                  <a:cubicBezTo>
                    <a:pt x="234862" y="138133"/>
                    <a:pt x="274939" y="102078"/>
                    <a:pt x="315586" y="65547"/>
                  </a:cubicBezTo>
                  <a:cubicBezTo>
                    <a:pt x="316062" y="65547"/>
                    <a:pt x="320251" y="59458"/>
                    <a:pt x="320727" y="58982"/>
                  </a:cubicBezTo>
                  <a:cubicBezTo>
                    <a:pt x="322916" y="57080"/>
                    <a:pt x="342240" y="41954"/>
                    <a:pt x="343954" y="39956"/>
                  </a:cubicBezTo>
                  <a:lnTo>
                    <a:pt x="349190" y="35770"/>
                  </a:lnTo>
                  <a:cubicBezTo>
                    <a:pt x="352140" y="33201"/>
                    <a:pt x="384792" y="3330"/>
                    <a:pt x="381936" y="0"/>
                  </a:cubicBezTo>
                  <a:close/>
                </a:path>
              </a:pathLst>
            </a:custGeom>
            <a:solidFill>
              <a:srgbClr val="6D6E71">
                <a:alpha val="6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213007-4FB0-6F4E-BEA4-D219383BDF03}"/>
                </a:ext>
              </a:extLst>
            </p:cNvPr>
            <p:cNvSpPr/>
            <p:nvPr/>
          </p:nvSpPr>
          <p:spPr>
            <a:xfrm>
              <a:off x="5995439" y="2349242"/>
              <a:ext cx="420236" cy="739182"/>
            </a:xfrm>
            <a:custGeom>
              <a:avLst/>
              <a:gdLst>
                <a:gd name="connsiteX0" fmla="*/ 378716 w 420236"/>
                <a:gd name="connsiteY0" fmla="*/ 0 h 739182"/>
                <a:gd name="connsiteX1" fmla="*/ 399277 w 420236"/>
                <a:gd name="connsiteY1" fmla="*/ 26542 h 739182"/>
                <a:gd name="connsiteX2" fmla="*/ 416698 w 420236"/>
                <a:gd name="connsiteY2" fmla="*/ 56604 h 739182"/>
                <a:gd name="connsiteX3" fmla="*/ 420220 w 420236"/>
                <a:gd name="connsiteY3" fmla="*/ 72111 h 739182"/>
                <a:gd name="connsiteX4" fmla="*/ 393375 w 420236"/>
                <a:gd name="connsiteY4" fmla="*/ 133662 h 739182"/>
                <a:gd name="connsiteX5" fmla="*/ 367197 w 420236"/>
                <a:gd name="connsiteY5" fmla="*/ 157350 h 739182"/>
                <a:gd name="connsiteX6" fmla="*/ 291994 w 420236"/>
                <a:gd name="connsiteY6" fmla="*/ 226702 h 739182"/>
                <a:gd name="connsiteX7" fmla="*/ 161675 w 420236"/>
                <a:gd name="connsiteY7" fmla="*/ 373206 h 739182"/>
                <a:gd name="connsiteX8" fmla="*/ 146634 w 420236"/>
                <a:gd name="connsiteY8" fmla="*/ 396228 h 739182"/>
                <a:gd name="connsiteX9" fmla="*/ 86853 w 420236"/>
                <a:gd name="connsiteY9" fmla="*/ 546919 h 739182"/>
                <a:gd name="connsiteX10" fmla="*/ 86282 w 420236"/>
                <a:gd name="connsiteY10" fmla="*/ 706457 h 739182"/>
                <a:gd name="connsiteX11" fmla="*/ 51346 w 420236"/>
                <a:gd name="connsiteY11" fmla="*/ 739182 h 739182"/>
                <a:gd name="connsiteX12" fmla="*/ 30594 w 420236"/>
                <a:gd name="connsiteY12" fmla="*/ 712545 h 739182"/>
                <a:gd name="connsiteX13" fmla="*/ 8319 w 420236"/>
                <a:gd name="connsiteY13" fmla="*/ 673541 h 739182"/>
                <a:gd name="connsiteX14" fmla="*/ 7462 w 420236"/>
                <a:gd name="connsiteY14" fmla="*/ 666881 h 739182"/>
                <a:gd name="connsiteX15" fmla="*/ 6034 w 420236"/>
                <a:gd name="connsiteY15" fmla="*/ 500779 h 739182"/>
                <a:gd name="connsiteX16" fmla="*/ 75430 w 420236"/>
                <a:gd name="connsiteY16" fmla="*/ 322405 h 739182"/>
                <a:gd name="connsiteX17" fmla="*/ 197373 w 420236"/>
                <a:gd name="connsiteY17" fmla="*/ 175520 h 739182"/>
                <a:gd name="connsiteX18" fmla="*/ 314650 w 420236"/>
                <a:gd name="connsiteY18" fmla="*/ 66403 h 739182"/>
                <a:gd name="connsiteX19" fmla="*/ 319886 w 420236"/>
                <a:gd name="connsiteY19" fmla="*/ 60029 h 739182"/>
                <a:gd name="connsiteX20" fmla="*/ 342828 w 420236"/>
                <a:gd name="connsiteY20" fmla="*/ 41002 h 739182"/>
                <a:gd name="connsiteX21" fmla="*/ 348063 w 420236"/>
                <a:gd name="connsiteY21" fmla="*/ 36721 h 739182"/>
                <a:gd name="connsiteX22" fmla="*/ 378716 w 420236"/>
                <a:gd name="connsiteY22" fmla="*/ 0 h 73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0236" h="739182">
                  <a:moveTo>
                    <a:pt x="378716" y="0"/>
                  </a:moveTo>
                  <a:lnTo>
                    <a:pt x="399277" y="26542"/>
                  </a:lnTo>
                  <a:cubicBezTo>
                    <a:pt x="401467" y="29396"/>
                    <a:pt x="417745" y="53370"/>
                    <a:pt x="416698" y="56604"/>
                  </a:cubicBezTo>
                  <a:cubicBezTo>
                    <a:pt x="418821" y="61511"/>
                    <a:pt x="420020" y="66769"/>
                    <a:pt x="420220" y="72111"/>
                  </a:cubicBezTo>
                  <a:cubicBezTo>
                    <a:pt x="420696" y="95561"/>
                    <a:pt x="410891" y="118048"/>
                    <a:pt x="393375" y="133662"/>
                  </a:cubicBezTo>
                  <a:lnTo>
                    <a:pt x="367197" y="157350"/>
                  </a:lnTo>
                  <a:cubicBezTo>
                    <a:pt x="341400" y="180657"/>
                    <a:pt x="316174" y="203584"/>
                    <a:pt x="291994" y="226702"/>
                  </a:cubicBezTo>
                  <a:cubicBezTo>
                    <a:pt x="243722" y="271015"/>
                    <a:pt x="200057" y="320100"/>
                    <a:pt x="161675" y="373206"/>
                  </a:cubicBezTo>
                  <a:cubicBezTo>
                    <a:pt x="156439" y="380817"/>
                    <a:pt x="151394" y="388427"/>
                    <a:pt x="146634" y="396228"/>
                  </a:cubicBezTo>
                  <a:cubicBezTo>
                    <a:pt x="117306" y="442207"/>
                    <a:pt x="97020" y="493349"/>
                    <a:pt x="86853" y="546919"/>
                  </a:cubicBezTo>
                  <a:cubicBezTo>
                    <a:pt x="77448" y="599666"/>
                    <a:pt x="77248" y="653644"/>
                    <a:pt x="86282" y="706457"/>
                  </a:cubicBezTo>
                  <a:cubicBezTo>
                    <a:pt x="86758" y="711689"/>
                    <a:pt x="50394" y="733665"/>
                    <a:pt x="51346" y="739182"/>
                  </a:cubicBezTo>
                  <a:lnTo>
                    <a:pt x="30594" y="712545"/>
                  </a:lnTo>
                  <a:cubicBezTo>
                    <a:pt x="29833" y="708074"/>
                    <a:pt x="8795" y="677726"/>
                    <a:pt x="8319" y="673541"/>
                  </a:cubicBezTo>
                  <a:cubicBezTo>
                    <a:pt x="8319" y="672875"/>
                    <a:pt x="7462" y="667547"/>
                    <a:pt x="7462" y="666881"/>
                  </a:cubicBezTo>
                  <a:cubicBezTo>
                    <a:pt x="-1981" y="611953"/>
                    <a:pt x="-2467" y="555860"/>
                    <a:pt x="6034" y="500779"/>
                  </a:cubicBezTo>
                  <a:cubicBezTo>
                    <a:pt x="16658" y="437189"/>
                    <a:pt x="40285" y="376468"/>
                    <a:pt x="75430" y="322405"/>
                  </a:cubicBezTo>
                  <a:cubicBezTo>
                    <a:pt x="110480" y="269059"/>
                    <a:pt x="151375" y="219791"/>
                    <a:pt x="197373" y="175520"/>
                  </a:cubicBezTo>
                  <a:cubicBezTo>
                    <a:pt x="234403" y="138704"/>
                    <a:pt x="274193" y="102839"/>
                    <a:pt x="314650" y="66403"/>
                  </a:cubicBezTo>
                  <a:cubicBezTo>
                    <a:pt x="315222" y="65832"/>
                    <a:pt x="319220" y="60600"/>
                    <a:pt x="319886" y="60029"/>
                  </a:cubicBezTo>
                  <a:cubicBezTo>
                    <a:pt x="322361" y="57746"/>
                    <a:pt x="340638" y="43285"/>
                    <a:pt x="342828" y="41002"/>
                  </a:cubicBezTo>
                  <a:lnTo>
                    <a:pt x="348063" y="36721"/>
                  </a:lnTo>
                  <a:cubicBezTo>
                    <a:pt x="352062" y="33582"/>
                    <a:pt x="381952" y="4566"/>
                    <a:pt x="378716" y="0"/>
                  </a:cubicBezTo>
                  <a:close/>
                </a:path>
              </a:pathLst>
            </a:custGeom>
            <a:solidFill>
              <a:srgbClr val="6D6E71">
                <a:alpha val="8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8957950-D2BD-A346-ADB8-53FFDAFBEC72}"/>
                </a:ext>
              </a:extLst>
            </p:cNvPr>
            <p:cNvSpPr/>
            <p:nvPr/>
          </p:nvSpPr>
          <p:spPr>
            <a:xfrm>
              <a:off x="5999554" y="2352857"/>
              <a:ext cx="413837" cy="734425"/>
            </a:xfrm>
            <a:custGeom>
              <a:avLst/>
              <a:gdLst>
                <a:gd name="connsiteX0" fmla="*/ 374696 w 413837"/>
                <a:gd name="connsiteY0" fmla="*/ 0 h 734425"/>
                <a:gd name="connsiteX1" fmla="*/ 395162 w 413837"/>
                <a:gd name="connsiteY1" fmla="*/ 26352 h 734425"/>
                <a:gd name="connsiteX2" fmla="*/ 411345 w 413837"/>
                <a:gd name="connsiteY2" fmla="*/ 56414 h 734425"/>
                <a:gd name="connsiteX3" fmla="*/ 413820 w 413837"/>
                <a:gd name="connsiteY3" fmla="*/ 71825 h 734425"/>
                <a:gd name="connsiteX4" fmla="*/ 385262 w 413837"/>
                <a:gd name="connsiteY4" fmla="*/ 131854 h 734425"/>
                <a:gd name="connsiteX5" fmla="*/ 359274 w 413837"/>
                <a:gd name="connsiteY5" fmla="*/ 155352 h 734425"/>
                <a:gd name="connsiteX6" fmla="*/ 284833 w 413837"/>
                <a:gd name="connsiteY6" fmla="*/ 224133 h 734425"/>
                <a:gd name="connsiteX7" fmla="*/ 155751 w 413837"/>
                <a:gd name="connsiteY7" fmla="*/ 369781 h 734425"/>
                <a:gd name="connsiteX8" fmla="*/ 140806 w 413837"/>
                <a:gd name="connsiteY8" fmla="*/ 392613 h 734425"/>
                <a:gd name="connsiteX9" fmla="*/ 81500 w 413837"/>
                <a:gd name="connsiteY9" fmla="*/ 542067 h 734425"/>
                <a:gd name="connsiteX10" fmla="*/ 80263 w 413837"/>
                <a:gd name="connsiteY10" fmla="*/ 699987 h 734425"/>
                <a:gd name="connsiteX11" fmla="*/ 49230 w 413837"/>
                <a:gd name="connsiteY11" fmla="*/ 734426 h 734425"/>
                <a:gd name="connsiteX12" fmla="*/ 28668 w 413837"/>
                <a:gd name="connsiteY12" fmla="*/ 707979 h 734425"/>
                <a:gd name="connsiteX13" fmla="*/ 7916 w 413837"/>
                <a:gd name="connsiteY13" fmla="*/ 668784 h 734425"/>
                <a:gd name="connsiteX14" fmla="*/ 6964 w 413837"/>
                <a:gd name="connsiteY14" fmla="*/ 662220 h 734425"/>
                <a:gd name="connsiteX15" fmla="*/ 6393 w 413837"/>
                <a:gd name="connsiteY15" fmla="*/ 497640 h 734425"/>
                <a:gd name="connsiteX16" fmla="*/ 75694 w 413837"/>
                <a:gd name="connsiteY16" fmla="*/ 321073 h 734425"/>
                <a:gd name="connsiteX17" fmla="*/ 196399 w 413837"/>
                <a:gd name="connsiteY17" fmla="*/ 175140 h 734425"/>
                <a:gd name="connsiteX18" fmla="*/ 312915 w 413837"/>
                <a:gd name="connsiteY18" fmla="*/ 66593 h 734425"/>
                <a:gd name="connsiteX19" fmla="*/ 318246 w 413837"/>
                <a:gd name="connsiteY19" fmla="*/ 60314 h 734425"/>
                <a:gd name="connsiteX20" fmla="*/ 340997 w 413837"/>
                <a:gd name="connsiteY20" fmla="*/ 41288 h 734425"/>
                <a:gd name="connsiteX21" fmla="*/ 346138 w 413837"/>
                <a:gd name="connsiteY21" fmla="*/ 37102 h 734425"/>
                <a:gd name="connsiteX22" fmla="*/ 374696 w 413837"/>
                <a:gd name="connsiteY22" fmla="*/ 0 h 73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3837" h="734425">
                  <a:moveTo>
                    <a:pt x="374696" y="0"/>
                  </a:moveTo>
                  <a:lnTo>
                    <a:pt x="395162" y="26352"/>
                  </a:lnTo>
                  <a:cubicBezTo>
                    <a:pt x="397732" y="29681"/>
                    <a:pt x="412678" y="52608"/>
                    <a:pt x="411345" y="56414"/>
                  </a:cubicBezTo>
                  <a:cubicBezTo>
                    <a:pt x="413125" y="61350"/>
                    <a:pt x="413972" y="66579"/>
                    <a:pt x="413820" y="71825"/>
                  </a:cubicBezTo>
                  <a:cubicBezTo>
                    <a:pt x="412601" y="94817"/>
                    <a:pt x="402340" y="116395"/>
                    <a:pt x="385262" y="131854"/>
                  </a:cubicBezTo>
                  <a:lnTo>
                    <a:pt x="359274" y="155352"/>
                  </a:lnTo>
                  <a:cubicBezTo>
                    <a:pt x="333762" y="178469"/>
                    <a:pt x="308726" y="201206"/>
                    <a:pt x="284833" y="224133"/>
                  </a:cubicBezTo>
                  <a:cubicBezTo>
                    <a:pt x="236989" y="268193"/>
                    <a:pt x="193733" y="316992"/>
                    <a:pt x="155751" y="369781"/>
                  </a:cubicBezTo>
                  <a:cubicBezTo>
                    <a:pt x="150611" y="377297"/>
                    <a:pt x="145661" y="384908"/>
                    <a:pt x="140806" y="392613"/>
                  </a:cubicBezTo>
                  <a:cubicBezTo>
                    <a:pt x="111867" y="438293"/>
                    <a:pt x="91753" y="488985"/>
                    <a:pt x="81500" y="542067"/>
                  </a:cubicBezTo>
                  <a:cubicBezTo>
                    <a:pt x="72086" y="594252"/>
                    <a:pt x="71667" y="647662"/>
                    <a:pt x="80263" y="699987"/>
                  </a:cubicBezTo>
                  <a:cubicBezTo>
                    <a:pt x="80929" y="706266"/>
                    <a:pt x="47992" y="727766"/>
                    <a:pt x="49230" y="734426"/>
                  </a:cubicBezTo>
                  <a:lnTo>
                    <a:pt x="28668" y="707979"/>
                  </a:lnTo>
                  <a:cubicBezTo>
                    <a:pt x="27716" y="702746"/>
                    <a:pt x="8487" y="673826"/>
                    <a:pt x="7916" y="668784"/>
                  </a:cubicBezTo>
                  <a:cubicBezTo>
                    <a:pt x="7916" y="668023"/>
                    <a:pt x="7059" y="662981"/>
                    <a:pt x="6964" y="662220"/>
                  </a:cubicBezTo>
                  <a:cubicBezTo>
                    <a:pt x="-2127" y="607751"/>
                    <a:pt x="-2317" y="552170"/>
                    <a:pt x="6393" y="497640"/>
                  </a:cubicBezTo>
                  <a:cubicBezTo>
                    <a:pt x="17254" y="434692"/>
                    <a:pt x="40834" y="374615"/>
                    <a:pt x="75694" y="321073"/>
                  </a:cubicBezTo>
                  <a:cubicBezTo>
                    <a:pt x="110439" y="268142"/>
                    <a:pt x="150915" y="219202"/>
                    <a:pt x="196399" y="175140"/>
                  </a:cubicBezTo>
                  <a:cubicBezTo>
                    <a:pt x="233143" y="138513"/>
                    <a:pt x="272553" y="102839"/>
                    <a:pt x="312915" y="66593"/>
                  </a:cubicBezTo>
                  <a:cubicBezTo>
                    <a:pt x="313677" y="66022"/>
                    <a:pt x="317484" y="60980"/>
                    <a:pt x="318246" y="60314"/>
                  </a:cubicBezTo>
                  <a:cubicBezTo>
                    <a:pt x="321197" y="57746"/>
                    <a:pt x="338427" y="44047"/>
                    <a:pt x="340997" y="41288"/>
                  </a:cubicBezTo>
                  <a:lnTo>
                    <a:pt x="346138" y="37102"/>
                  </a:lnTo>
                  <a:cubicBezTo>
                    <a:pt x="351278" y="33201"/>
                    <a:pt x="378503" y="5042"/>
                    <a:pt x="374696" y="0"/>
                  </a:cubicBezTo>
                  <a:close/>
                </a:path>
              </a:pathLst>
            </a:custGeom>
            <a:solidFill>
              <a:srgbClr val="6D6E71">
                <a:alpha val="9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F09D0B15-EECE-B347-B7F2-D9D516A15339}"/>
                </a:ext>
              </a:extLst>
            </p:cNvPr>
            <p:cNvSpPr/>
            <p:nvPr/>
          </p:nvSpPr>
          <p:spPr>
            <a:xfrm>
              <a:off x="6003034" y="2356186"/>
              <a:ext cx="408248" cy="729954"/>
            </a:xfrm>
            <a:custGeom>
              <a:avLst/>
              <a:gdLst>
                <a:gd name="connsiteX0" fmla="*/ 371310 w 408248"/>
                <a:gd name="connsiteY0" fmla="*/ 0 h 729954"/>
                <a:gd name="connsiteX1" fmla="*/ 391587 w 408248"/>
                <a:gd name="connsiteY1" fmla="*/ 26066 h 729954"/>
                <a:gd name="connsiteX2" fmla="*/ 406722 w 408248"/>
                <a:gd name="connsiteY2" fmla="*/ 56224 h 729954"/>
                <a:gd name="connsiteX3" fmla="*/ 408055 w 408248"/>
                <a:gd name="connsiteY3" fmla="*/ 71350 h 729954"/>
                <a:gd name="connsiteX4" fmla="*/ 377022 w 408248"/>
                <a:gd name="connsiteY4" fmla="*/ 129856 h 729954"/>
                <a:gd name="connsiteX5" fmla="*/ 351320 w 408248"/>
                <a:gd name="connsiteY5" fmla="*/ 153164 h 729954"/>
                <a:gd name="connsiteX6" fmla="*/ 277450 w 408248"/>
                <a:gd name="connsiteY6" fmla="*/ 221469 h 729954"/>
                <a:gd name="connsiteX7" fmla="*/ 149796 w 408248"/>
                <a:gd name="connsiteY7" fmla="*/ 366166 h 729954"/>
                <a:gd name="connsiteX8" fmla="*/ 134946 w 408248"/>
                <a:gd name="connsiteY8" fmla="*/ 388903 h 729954"/>
                <a:gd name="connsiteX9" fmla="*/ 75926 w 408248"/>
                <a:gd name="connsiteY9" fmla="*/ 537120 h 729954"/>
                <a:gd name="connsiteX10" fmla="*/ 74117 w 408248"/>
                <a:gd name="connsiteY10" fmla="*/ 693804 h 729954"/>
                <a:gd name="connsiteX11" fmla="*/ 46892 w 408248"/>
                <a:gd name="connsiteY11" fmla="*/ 729954 h 729954"/>
                <a:gd name="connsiteX12" fmla="*/ 26521 w 408248"/>
                <a:gd name="connsiteY12" fmla="*/ 703698 h 729954"/>
                <a:gd name="connsiteX13" fmla="*/ 7482 w 408248"/>
                <a:gd name="connsiteY13" fmla="*/ 664313 h 729954"/>
                <a:gd name="connsiteX14" fmla="*/ 6625 w 408248"/>
                <a:gd name="connsiteY14" fmla="*/ 657844 h 729954"/>
                <a:gd name="connsiteX15" fmla="*/ 6625 w 408248"/>
                <a:gd name="connsiteY15" fmla="*/ 494691 h 729954"/>
                <a:gd name="connsiteX16" fmla="*/ 75926 w 408248"/>
                <a:gd name="connsiteY16" fmla="*/ 319932 h 729954"/>
                <a:gd name="connsiteX17" fmla="*/ 196821 w 408248"/>
                <a:gd name="connsiteY17" fmla="*/ 174949 h 729954"/>
                <a:gd name="connsiteX18" fmla="*/ 312671 w 408248"/>
                <a:gd name="connsiteY18" fmla="*/ 67164 h 729954"/>
                <a:gd name="connsiteX19" fmla="*/ 318002 w 408248"/>
                <a:gd name="connsiteY19" fmla="*/ 60980 h 729954"/>
                <a:gd name="connsiteX20" fmla="*/ 340563 w 408248"/>
                <a:gd name="connsiteY20" fmla="*/ 41954 h 729954"/>
                <a:gd name="connsiteX21" fmla="*/ 345703 w 408248"/>
                <a:gd name="connsiteY21" fmla="*/ 37673 h 729954"/>
                <a:gd name="connsiteX22" fmla="*/ 371310 w 408248"/>
                <a:gd name="connsiteY22" fmla="*/ 0 h 72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8248" h="729954">
                  <a:moveTo>
                    <a:pt x="371310" y="0"/>
                  </a:moveTo>
                  <a:lnTo>
                    <a:pt x="391587" y="26066"/>
                  </a:lnTo>
                  <a:cubicBezTo>
                    <a:pt x="394633" y="29967"/>
                    <a:pt x="408245" y="51752"/>
                    <a:pt x="406722" y="56224"/>
                  </a:cubicBezTo>
                  <a:cubicBezTo>
                    <a:pt x="408093" y="61140"/>
                    <a:pt x="408550" y="66269"/>
                    <a:pt x="408055" y="71350"/>
                  </a:cubicBezTo>
                  <a:cubicBezTo>
                    <a:pt x="404990" y="93916"/>
                    <a:pt x="393986" y="114655"/>
                    <a:pt x="377022" y="129856"/>
                  </a:cubicBezTo>
                  <a:lnTo>
                    <a:pt x="351320" y="153164"/>
                  </a:lnTo>
                  <a:cubicBezTo>
                    <a:pt x="325903" y="176091"/>
                    <a:pt x="301153" y="198733"/>
                    <a:pt x="277450" y="221469"/>
                  </a:cubicBezTo>
                  <a:cubicBezTo>
                    <a:pt x="230091" y="265240"/>
                    <a:pt x="187312" y="313723"/>
                    <a:pt x="149796" y="366166"/>
                  </a:cubicBezTo>
                  <a:cubicBezTo>
                    <a:pt x="144655" y="373682"/>
                    <a:pt x="139706" y="381197"/>
                    <a:pt x="134946" y="388903"/>
                  </a:cubicBezTo>
                  <a:cubicBezTo>
                    <a:pt x="106283" y="434244"/>
                    <a:pt x="86273" y="484497"/>
                    <a:pt x="75926" y="537120"/>
                  </a:cubicBezTo>
                  <a:cubicBezTo>
                    <a:pt x="66492" y="588873"/>
                    <a:pt x="65883" y="641847"/>
                    <a:pt x="74117" y="693804"/>
                  </a:cubicBezTo>
                  <a:cubicBezTo>
                    <a:pt x="74784" y="701129"/>
                    <a:pt x="45559" y="722344"/>
                    <a:pt x="46892" y="729954"/>
                  </a:cubicBezTo>
                  <a:lnTo>
                    <a:pt x="26521" y="703698"/>
                  </a:lnTo>
                  <a:cubicBezTo>
                    <a:pt x="25378" y="697609"/>
                    <a:pt x="7482" y="670211"/>
                    <a:pt x="7482" y="664313"/>
                  </a:cubicBezTo>
                  <a:cubicBezTo>
                    <a:pt x="7482" y="663456"/>
                    <a:pt x="6625" y="658700"/>
                    <a:pt x="6625" y="657844"/>
                  </a:cubicBezTo>
                  <a:cubicBezTo>
                    <a:pt x="-2208" y="603818"/>
                    <a:pt x="-2208" y="548717"/>
                    <a:pt x="6625" y="494691"/>
                  </a:cubicBezTo>
                  <a:cubicBezTo>
                    <a:pt x="17677" y="432357"/>
                    <a:pt x="41247" y="372907"/>
                    <a:pt x="75926" y="319932"/>
                  </a:cubicBezTo>
                  <a:cubicBezTo>
                    <a:pt x="110776" y="267313"/>
                    <a:pt x="151319" y="218691"/>
                    <a:pt x="196821" y="174949"/>
                  </a:cubicBezTo>
                  <a:cubicBezTo>
                    <a:pt x="233376" y="138609"/>
                    <a:pt x="272976" y="103124"/>
                    <a:pt x="312671" y="67164"/>
                  </a:cubicBezTo>
                  <a:cubicBezTo>
                    <a:pt x="313528" y="66403"/>
                    <a:pt x="317145" y="61741"/>
                    <a:pt x="318002" y="60980"/>
                  </a:cubicBezTo>
                  <a:cubicBezTo>
                    <a:pt x="321334" y="57936"/>
                    <a:pt x="337517" y="45093"/>
                    <a:pt x="340563" y="41954"/>
                  </a:cubicBezTo>
                  <a:cubicBezTo>
                    <a:pt x="341229" y="41288"/>
                    <a:pt x="345037" y="38339"/>
                    <a:pt x="345703" y="37673"/>
                  </a:cubicBezTo>
                  <a:cubicBezTo>
                    <a:pt x="351034" y="33106"/>
                    <a:pt x="375785" y="5803"/>
                    <a:pt x="371310" y="0"/>
                  </a:cubicBezTo>
                  <a:close/>
                </a:path>
              </a:pathLst>
            </a:custGeom>
            <a:solidFill>
              <a:srgbClr val="6D6E71">
                <a:alpha val="11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AB0C24C-56DD-A041-9531-6DD8BE3D9721}"/>
                </a:ext>
              </a:extLst>
            </p:cNvPr>
            <p:cNvSpPr/>
            <p:nvPr/>
          </p:nvSpPr>
          <p:spPr>
            <a:xfrm>
              <a:off x="6006485" y="2359421"/>
              <a:ext cx="402819" cy="725483"/>
            </a:xfrm>
            <a:custGeom>
              <a:avLst/>
              <a:gdLst>
                <a:gd name="connsiteX0" fmla="*/ 367955 w 402819"/>
                <a:gd name="connsiteY0" fmla="*/ 0 h 725483"/>
                <a:gd name="connsiteX1" fmla="*/ 388040 w 402819"/>
                <a:gd name="connsiteY1" fmla="*/ 25781 h 725483"/>
                <a:gd name="connsiteX2" fmla="*/ 402034 w 402819"/>
                <a:gd name="connsiteY2" fmla="*/ 56128 h 725483"/>
                <a:gd name="connsiteX3" fmla="*/ 402034 w 402819"/>
                <a:gd name="connsiteY3" fmla="*/ 71064 h 725483"/>
                <a:gd name="connsiteX4" fmla="*/ 369097 w 402819"/>
                <a:gd name="connsiteY4" fmla="*/ 128144 h 725483"/>
                <a:gd name="connsiteX5" fmla="*/ 343681 w 402819"/>
                <a:gd name="connsiteY5" fmla="*/ 151547 h 725483"/>
                <a:gd name="connsiteX6" fmla="*/ 270572 w 402819"/>
                <a:gd name="connsiteY6" fmla="*/ 219471 h 725483"/>
                <a:gd name="connsiteX7" fmla="*/ 144156 w 402819"/>
                <a:gd name="connsiteY7" fmla="*/ 362742 h 725483"/>
                <a:gd name="connsiteX8" fmla="*/ 129496 w 402819"/>
                <a:gd name="connsiteY8" fmla="*/ 385288 h 725483"/>
                <a:gd name="connsiteX9" fmla="*/ 70857 w 402819"/>
                <a:gd name="connsiteY9" fmla="*/ 532078 h 725483"/>
                <a:gd name="connsiteX10" fmla="*/ 68382 w 402819"/>
                <a:gd name="connsiteY10" fmla="*/ 687430 h 725483"/>
                <a:gd name="connsiteX11" fmla="*/ 44964 w 402819"/>
                <a:gd name="connsiteY11" fmla="*/ 725483 h 725483"/>
                <a:gd name="connsiteX12" fmla="*/ 24688 w 402819"/>
                <a:gd name="connsiteY12" fmla="*/ 699512 h 725483"/>
                <a:gd name="connsiteX13" fmla="*/ 6887 w 402819"/>
                <a:gd name="connsiteY13" fmla="*/ 659841 h 725483"/>
                <a:gd name="connsiteX14" fmla="*/ 6030 w 402819"/>
                <a:gd name="connsiteY14" fmla="*/ 653468 h 725483"/>
                <a:gd name="connsiteX15" fmla="*/ 7077 w 402819"/>
                <a:gd name="connsiteY15" fmla="*/ 491742 h 725483"/>
                <a:gd name="connsiteX16" fmla="*/ 76378 w 402819"/>
                <a:gd name="connsiteY16" fmla="*/ 318790 h 725483"/>
                <a:gd name="connsiteX17" fmla="*/ 196702 w 402819"/>
                <a:gd name="connsiteY17" fmla="*/ 174759 h 725483"/>
                <a:gd name="connsiteX18" fmla="*/ 311886 w 402819"/>
                <a:gd name="connsiteY18" fmla="*/ 67544 h 725483"/>
                <a:gd name="connsiteX19" fmla="*/ 317312 w 402819"/>
                <a:gd name="connsiteY19" fmla="*/ 61551 h 725483"/>
                <a:gd name="connsiteX20" fmla="*/ 339587 w 402819"/>
                <a:gd name="connsiteY20" fmla="*/ 42524 h 725483"/>
                <a:gd name="connsiteX21" fmla="*/ 344728 w 402819"/>
                <a:gd name="connsiteY21" fmla="*/ 38243 h 725483"/>
                <a:gd name="connsiteX22" fmla="*/ 367955 w 402819"/>
                <a:gd name="connsiteY22" fmla="*/ 0 h 72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2819" h="725483">
                  <a:moveTo>
                    <a:pt x="367955" y="0"/>
                  </a:moveTo>
                  <a:lnTo>
                    <a:pt x="388040" y="25781"/>
                  </a:lnTo>
                  <a:cubicBezTo>
                    <a:pt x="391563" y="30252"/>
                    <a:pt x="403748" y="50991"/>
                    <a:pt x="402034" y="56128"/>
                  </a:cubicBezTo>
                  <a:cubicBezTo>
                    <a:pt x="403081" y="61052"/>
                    <a:pt x="403081" y="66140"/>
                    <a:pt x="402034" y="71064"/>
                  </a:cubicBezTo>
                  <a:cubicBezTo>
                    <a:pt x="397313" y="93072"/>
                    <a:pt x="385794" y="113040"/>
                    <a:pt x="369097" y="128144"/>
                  </a:cubicBezTo>
                  <a:lnTo>
                    <a:pt x="343681" y="151547"/>
                  </a:lnTo>
                  <a:cubicBezTo>
                    <a:pt x="318550" y="174379"/>
                    <a:pt x="293990" y="196830"/>
                    <a:pt x="270572" y="219471"/>
                  </a:cubicBezTo>
                  <a:cubicBezTo>
                    <a:pt x="223642" y="262785"/>
                    <a:pt x="181281" y="310792"/>
                    <a:pt x="144156" y="362742"/>
                  </a:cubicBezTo>
                  <a:cubicBezTo>
                    <a:pt x="139110" y="370162"/>
                    <a:pt x="134160" y="377677"/>
                    <a:pt x="129496" y="385288"/>
                  </a:cubicBezTo>
                  <a:cubicBezTo>
                    <a:pt x="101176" y="430243"/>
                    <a:pt x="81299" y="479989"/>
                    <a:pt x="70857" y="532078"/>
                  </a:cubicBezTo>
                  <a:cubicBezTo>
                    <a:pt x="61280" y="583353"/>
                    <a:pt x="60443" y="635876"/>
                    <a:pt x="68382" y="687430"/>
                  </a:cubicBezTo>
                  <a:cubicBezTo>
                    <a:pt x="69143" y="695706"/>
                    <a:pt x="43346" y="715970"/>
                    <a:pt x="44964" y="725483"/>
                  </a:cubicBezTo>
                  <a:lnTo>
                    <a:pt x="24688" y="699512"/>
                  </a:lnTo>
                  <a:cubicBezTo>
                    <a:pt x="23451" y="692472"/>
                    <a:pt x="7649" y="666596"/>
                    <a:pt x="6887" y="659841"/>
                  </a:cubicBezTo>
                  <a:cubicBezTo>
                    <a:pt x="6887" y="658890"/>
                    <a:pt x="6125" y="654419"/>
                    <a:pt x="6030" y="653468"/>
                  </a:cubicBezTo>
                  <a:cubicBezTo>
                    <a:pt x="-2347" y="599855"/>
                    <a:pt x="-1995" y="545242"/>
                    <a:pt x="7077" y="491742"/>
                  </a:cubicBezTo>
                  <a:cubicBezTo>
                    <a:pt x="18339" y="430031"/>
                    <a:pt x="41909" y="371214"/>
                    <a:pt x="76378" y="318790"/>
                  </a:cubicBezTo>
                  <a:cubicBezTo>
                    <a:pt x="111123" y="266548"/>
                    <a:pt x="151466" y="218251"/>
                    <a:pt x="196702" y="174759"/>
                  </a:cubicBezTo>
                  <a:cubicBezTo>
                    <a:pt x="232971" y="138609"/>
                    <a:pt x="272095" y="103409"/>
                    <a:pt x="311886" y="67544"/>
                  </a:cubicBezTo>
                  <a:cubicBezTo>
                    <a:pt x="312838" y="66688"/>
                    <a:pt x="316360" y="62407"/>
                    <a:pt x="317312" y="61551"/>
                  </a:cubicBezTo>
                  <a:cubicBezTo>
                    <a:pt x="321025" y="58126"/>
                    <a:pt x="336351" y="45949"/>
                    <a:pt x="339587" y="42524"/>
                  </a:cubicBezTo>
                  <a:cubicBezTo>
                    <a:pt x="340349" y="41763"/>
                    <a:pt x="343871" y="38909"/>
                    <a:pt x="344728" y="38243"/>
                  </a:cubicBezTo>
                  <a:cubicBezTo>
                    <a:pt x="351296" y="33201"/>
                    <a:pt x="373095" y="6564"/>
                    <a:pt x="367955" y="0"/>
                  </a:cubicBezTo>
                  <a:close/>
                </a:path>
              </a:pathLst>
            </a:custGeom>
            <a:solidFill>
              <a:srgbClr val="6D6E71">
                <a:alpha val="1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3034777E-538C-2D44-8D28-06780E21A819}"/>
                </a:ext>
              </a:extLst>
            </p:cNvPr>
            <p:cNvSpPr/>
            <p:nvPr/>
          </p:nvSpPr>
          <p:spPr>
            <a:xfrm>
              <a:off x="6010316" y="2362655"/>
              <a:ext cx="397424" cy="721106"/>
            </a:xfrm>
            <a:custGeom>
              <a:avLst/>
              <a:gdLst>
                <a:gd name="connsiteX0" fmla="*/ 364219 w 397424"/>
                <a:gd name="connsiteY0" fmla="*/ 0 h 721106"/>
                <a:gd name="connsiteX1" fmla="*/ 384209 w 397424"/>
                <a:gd name="connsiteY1" fmla="*/ 25591 h 721106"/>
                <a:gd name="connsiteX2" fmla="*/ 396965 w 397424"/>
                <a:gd name="connsiteY2" fmla="*/ 55938 h 721106"/>
                <a:gd name="connsiteX3" fmla="*/ 396108 w 397424"/>
                <a:gd name="connsiteY3" fmla="*/ 70779 h 721106"/>
                <a:gd name="connsiteX4" fmla="*/ 361077 w 397424"/>
                <a:gd name="connsiteY4" fmla="*/ 126146 h 721106"/>
                <a:gd name="connsiteX5" fmla="*/ 335661 w 397424"/>
                <a:gd name="connsiteY5" fmla="*/ 149073 h 721106"/>
                <a:gd name="connsiteX6" fmla="*/ 263218 w 397424"/>
                <a:gd name="connsiteY6" fmla="*/ 216427 h 721106"/>
                <a:gd name="connsiteX7" fmla="*/ 138135 w 397424"/>
                <a:gd name="connsiteY7" fmla="*/ 359126 h 721106"/>
                <a:gd name="connsiteX8" fmla="*/ 123665 w 397424"/>
                <a:gd name="connsiteY8" fmla="*/ 381388 h 721106"/>
                <a:gd name="connsiteX9" fmla="*/ 65407 w 397424"/>
                <a:gd name="connsiteY9" fmla="*/ 527321 h 721106"/>
                <a:gd name="connsiteX10" fmla="*/ 61885 w 397424"/>
                <a:gd name="connsiteY10" fmla="*/ 681532 h 721106"/>
                <a:gd name="connsiteX11" fmla="*/ 42846 w 397424"/>
                <a:gd name="connsiteY11" fmla="*/ 721107 h 721106"/>
                <a:gd name="connsiteX12" fmla="*/ 22761 w 397424"/>
                <a:gd name="connsiteY12" fmla="*/ 695421 h 721106"/>
                <a:gd name="connsiteX13" fmla="*/ 6387 w 397424"/>
                <a:gd name="connsiteY13" fmla="*/ 655560 h 721106"/>
                <a:gd name="connsiteX14" fmla="*/ 5530 w 397424"/>
                <a:gd name="connsiteY14" fmla="*/ 649282 h 721106"/>
                <a:gd name="connsiteX15" fmla="*/ 7434 w 397424"/>
                <a:gd name="connsiteY15" fmla="*/ 489173 h 721106"/>
                <a:gd name="connsiteX16" fmla="*/ 76735 w 397424"/>
                <a:gd name="connsiteY16" fmla="*/ 317934 h 721106"/>
                <a:gd name="connsiteX17" fmla="*/ 196488 w 397424"/>
                <a:gd name="connsiteY17" fmla="*/ 175235 h 721106"/>
                <a:gd name="connsiteX18" fmla="*/ 310720 w 397424"/>
                <a:gd name="connsiteY18" fmla="*/ 68591 h 721106"/>
                <a:gd name="connsiteX19" fmla="*/ 316146 w 397424"/>
                <a:gd name="connsiteY19" fmla="*/ 62693 h 721106"/>
                <a:gd name="connsiteX20" fmla="*/ 338231 w 397424"/>
                <a:gd name="connsiteY20" fmla="*/ 43666 h 721106"/>
                <a:gd name="connsiteX21" fmla="*/ 343276 w 397424"/>
                <a:gd name="connsiteY21" fmla="*/ 39385 h 721106"/>
                <a:gd name="connsiteX22" fmla="*/ 364219 w 397424"/>
                <a:gd name="connsiteY22" fmla="*/ 0 h 72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7424" h="721106">
                  <a:moveTo>
                    <a:pt x="364219" y="0"/>
                  </a:moveTo>
                  <a:lnTo>
                    <a:pt x="384209" y="25591"/>
                  </a:lnTo>
                  <a:cubicBezTo>
                    <a:pt x="388112" y="30633"/>
                    <a:pt x="398964" y="50230"/>
                    <a:pt x="396965" y="55938"/>
                  </a:cubicBezTo>
                  <a:cubicBezTo>
                    <a:pt x="397793" y="60887"/>
                    <a:pt x="397498" y="65958"/>
                    <a:pt x="396108" y="70779"/>
                  </a:cubicBezTo>
                  <a:cubicBezTo>
                    <a:pt x="389625" y="92046"/>
                    <a:pt x="377526" y="111172"/>
                    <a:pt x="361077" y="126146"/>
                  </a:cubicBezTo>
                  <a:lnTo>
                    <a:pt x="335661" y="149073"/>
                  </a:lnTo>
                  <a:cubicBezTo>
                    <a:pt x="310815" y="171620"/>
                    <a:pt x="286446" y="193976"/>
                    <a:pt x="263218" y="216427"/>
                  </a:cubicBezTo>
                  <a:cubicBezTo>
                    <a:pt x="216783" y="259626"/>
                    <a:pt x="174870" y="307439"/>
                    <a:pt x="138135" y="359126"/>
                  </a:cubicBezTo>
                  <a:cubicBezTo>
                    <a:pt x="133184" y="366452"/>
                    <a:pt x="128615" y="373872"/>
                    <a:pt x="123665" y="381388"/>
                  </a:cubicBezTo>
                  <a:cubicBezTo>
                    <a:pt x="95593" y="426121"/>
                    <a:pt x="75859" y="475562"/>
                    <a:pt x="65407" y="527321"/>
                  </a:cubicBezTo>
                  <a:cubicBezTo>
                    <a:pt x="55631" y="578168"/>
                    <a:pt x="54441" y="630292"/>
                    <a:pt x="61885" y="681532"/>
                  </a:cubicBezTo>
                  <a:cubicBezTo>
                    <a:pt x="62742" y="691045"/>
                    <a:pt x="40466" y="711213"/>
                    <a:pt x="42846" y="721107"/>
                  </a:cubicBezTo>
                  <a:lnTo>
                    <a:pt x="22761" y="695421"/>
                  </a:lnTo>
                  <a:cubicBezTo>
                    <a:pt x="21332" y="687525"/>
                    <a:pt x="7244" y="663171"/>
                    <a:pt x="6387" y="655560"/>
                  </a:cubicBezTo>
                  <a:cubicBezTo>
                    <a:pt x="6387" y="654514"/>
                    <a:pt x="5721" y="650423"/>
                    <a:pt x="5530" y="649282"/>
                  </a:cubicBezTo>
                  <a:cubicBezTo>
                    <a:pt x="-2437" y="596156"/>
                    <a:pt x="-1790" y="542095"/>
                    <a:pt x="7434" y="489173"/>
                  </a:cubicBezTo>
                  <a:cubicBezTo>
                    <a:pt x="18943" y="428065"/>
                    <a:pt x="42503" y="369856"/>
                    <a:pt x="76735" y="317934"/>
                  </a:cubicBezTo>
                  <a:cubicBezTo>
                    <a:pt x="111357" y="266172"/>
                    <a:pt x="151519" y="218324"/>
                    <a:pt x="196488" y="175235"/>
                  </a:cubicBezTo>
                  <a:cubicBezTo>
                    <a:pt x="232566" y="139274"/>
                    <a:pt x="271405" y="104266"/>
                    <a:pt x="310720" y="68591"/>
                  </a:cubicBezTo>
                  <a:cubicBezTo>
                    <a:pt x="311767" y="67639"/>
                    <a:pt x="315099" y="63644"/>
                    <a:pt x="316146" y="62693"/>
                  </a:cubicBezTo>
                  <a:cubicBezTo>
                    <a:pt x="320239" y="58982"/>
                    <a:pt x="334423" y="47566"/>
                    <a:pt x="338231" y="43666"/>
                  </a:cubicBezTo>
                  <a:cubicBezTo>
                    <a:pt x="339183" y="42905"/>
                    <a:pt x="342419" y="40241"/>
                    <a:pt x="343276" y="39385"/>
                  </a:cubicBezTo>
                  <a:cubicBezTo>
                    <a:pt x="350415" y="33201"/>
                    <a:pt x="370025" y="7420"/>
                    <a:pt x="364219" y="0"/>
                  </a:cubicBezTo>
                  <a:close/>
                </a:path>
              </a:pathLst>
            </a:custGeom>
            <a:solidFill>
              <a:srgbClr val="6D6E71">
                <a:alpha val="14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21FFF40C-936D-8F4B-813D-49EA14CC31BB}"/>
                </a:ext>
              </a:extLst>
            </p:cNvPr>
            <p:cNvSpPr/>
            <p:nvPr/>
          </p:nvSpPr>
          <p:spPr>
            <a:xfrm>
              <a:off x="6013731" y="2365890"/>
              <a:ext cx="392727" cy="716350"/>
            </a:xfrm>
            <a:custGeom>
              <a:avLst/>
              <a:gdLst>
                <a:gd name="connsiteX0" fmla="*/ 360899 w 392727"/>
                <a:gd name="connsiteY0" fmla="*/ 0 h 716350"/>
                <a:gd name="connsiteX1" fmla="*/ 380699 w 392727"/>
                <a:gd name="connsiteY1" fmla="*/ 25400 h 716350"/>
                <a:gd name="connsiteX2" fmla="*/ 392408 w 392727"/>
                <a:gd name="connsiteY2" fmla="*/ 55843 h 716350"/>
                <a:gd name="connsiteX3" fmla="*/ 390409 w 392727"/>
                <a:gd name="connsiteY3" fmla="*/ 70493 h 716350"/>
                <a:gd name="connsiteX4" fmla="*/ 353284 w 392727"/>
                <a:gd name="connsiteY4" fmla="*/ 124244 h 716350"/>
                <a:gd name="connsiteX5" fmla="*/ 328153 w 392727"/>
                <a:gd name="connsiteY5" fmla="*/ 146980 h 716350"/>
                <a:gd name="connsiteX6" fmla="*/ 256377 w 392727"/>
                <a:gd name="connsiteY6" fmla="*/ 213573 h 716350"/>
                <a:gd name="connsiteX7" fmla="*/ 132626 w 392727"/>
                <a:gd name="connsiteY7" fmla="*/ 355416 h 716350"/>
                <a:gd name="connsiteX8" fmla="*/ 118252 w 392727"/>
                <a:gd name="connsiteY8" fmla="*/ 377582 h 716350"/>
                <a:gd name="connsiteX9" fmla="*/ 60374 w 392727"/>
                <a:gd name="connsiteY9" fmla="*/ 522279 h 716350"/>
                <a:gd name="connsiteX10" fmla="*/ 56471 w 392727"/>
                <a:gd name="connsiteY10" fmla="*/ 675063 h 716350"/>
                <a:gd name="connsiteX11" fmla="*/ 40669 w 392727"/>
                <a:gd name="connsiteY11" fmla="*/ 716350 h 716350"/>
                <a:gd name="connsiteX12" fmla="*/ 20869 w 392727"/>
                <a:gd name="connsiteY12" fmla="*/ 690855 h 716350"/>
                <a:gd name="connsiteX13" fmla="*/ 5924 w 392727"/>
                <a:gd name="connsiteY13" fmla="*/ 650899 h 716350"/>
                <a:gd name="connsiteX14" fmla="*/ 5162 w 392727"/>
                <a:gd name="connsiteY14" fmla="*/ 644620 h 716350"/>
                <a:gd name="connsiteX15" fmla="*/ 7828 w 392727"/>
                <a:gd name="connsiteY15" fmla="*/ 485939 h 716350"/>
                <a:gd name="connsiteX16" fmla="*/ 77509 w 392727"/>
                <a:gd name="connsiteY16" fmla="*/ 316983 h 716350"/>
                <a:gd name="connsiteX17" fmla="*/ 196691 w 392727"/>
                <a:gd name="connsiteY17" fmla="*/ 174854 h 716350"/>
                <a:gd name="connsiteX18" fmla="*/ 310923 w 392727"/>
                <a:gd name="connsiteY18" fmla="*/ 68971 h 716350"/>
                <a:gd name="connsiteX19" fmla="*/ 316349 w 392727"/>
                <a:gd name="connsiteY19" fmla="*/ 63168 h 716350"/>
                <a:gd name="connsiteX20" fmla="*/ 338243 w 392727"/>
                <a:gd name="connsiteY20" fmla="*/ 44142 h 716350"/>
                <a:gd name="connsiteX21" fmla="*/ 343289 w 392727"/>
                <a:gd name="connsiteY21" fmla="*/ 39861 h 716350"/>
                <a:gd name="connsiteX22" fmla="*/ 360899 w 392727"/>
                <a:gd name="connsiteY22" fmla="*/ 0 h 71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2727" h="716350">
                  <a:moveTo>
                    <a:pt x="360899" y="0"/>
                  </a:moveTo>
                  <a:lnTo>
                    <a:pt x="380699" y="25400"/>
                  </a:lnTo>
                  <a:cubicBezTo>
                    <a:pt x="384983" y="30918"/>
                    <a:pt x="394598" y="49469"/>
                    <a:pt x="392408" y="55843"/>
                  </a:cubicBezTo>
                  <a:cubicBezTo>
                    <a:pt x="392817" y="60814"/>
                    <a:pt x="392132" y="65814"/>
                    <a:pt x="390409" y="70493"/>
                  </a:cubicBezTo>
                  <a:cubicBezTo>
                    <a:pt x="382270" y="90993"/>
                    <a:pt x="369581" y="109373"/>
                    <a:pt x="353284" y="124244"/>
                  </a:cubicBezTo>
                  <a:lnTo>
                    <a:pt x="328153" y="146980"/>
                  </a:lnTo>
                  <a:cubicBezTo>
                    <a:pt x="303498" y="169432"/>
                    <a:pt x="279414" y="191598"/>
                    <a:pt x="256377" y="213573"/>
                  </a:cubicBezTo>
                  <a:cubicBezTo>
                    <a:pt x="210389" y="256511"/>
                    <a:pt x="168923" y="304040"/>
                    <a:pt x="132626" y="355416"/>
                  </a:cubicBezTo>
                  <a:cubicBezTo>
                    <a:pt x="127581" y="362742"/>
                    <a:pt x="123107" y="370162"/>
                    <a:pt x="118252" y="377582"/>
                  </a:cubicBezTo>
                  <a:cubicBezTo>
                    <a:pt x="90494" y="421987"/>
                    <a:pt x="70893" y="470988"/>
                    <a:pt x="60374" y="522279"/>
                  </a:cubicBezTo>
                  <a:cubicBezTo>
                    <a:pt x="50617" y="572640"/>
                    <a:pt x="49303" y="624270"/>
                    <a:pt x="56471" y="675063"/>
                  </a:cubicBezTo>
                  <a:cubicBezTo>
                    <a:pt x="57423" y="685527"/>
                    <a:pt x="38670" y="705315"/>
                    <a:pt x="40669" y="716350"/>
                  </a:cubicBezTo>
                  <a:lnTo>
                    <a:pt x="20869" y="690855"/>
                  </a:lnTo>
                  <a:cubicBezTo>
                    <a:pt x="19251" y="682102"/>
                    <a:pt x="6876" y="659271"/>
                    <a:pt x="5924" y="650899"/>
                  </a:cubicBezTo>
                  <a:cubicBezTo>
                    <a:pt x="5924" y="649662"/>
                    <a:pt x="5257" y="645857"/>
                    <a:pt x="5162" y="644620"/>
                  </a:cubicBezTo>
                  <a:cubicBezTo>
                    <a:pt x="-2520" y="591929"/>
                    <a:pt x="-1625" y="538343"/>
                    <a:pt x="7828" y="485939"/>
                  </a:cubicBezTo>
                  <a:cubicBezTo>
                    <a:pt x="19708" y="425588"/>
                    <a:pt x="43392" y="368173"/>
                    <a:pt x="77509" y="316983"/>
                  </a:cubicBezTo>
                  <a:cubicBezTo>
                    <a:pt x="112045" y="265489"/>
                    <a:pt x="151998" y="217841"/>
                    <a:pt x="196691" y="174854"/>
                  </a:cubicBezTo>
                  <a:cubicBezTo>
                    <a:pt x="232674" y="139179"/>
                    <a:pt x="271322" y="104361"/>
                    <a:pt x="310923" y="68971"/>
                  </a:cubicBezTo>
                  <a:cubicBezTo>
                    <a:pt x="312065" y="67830"/>
                    <a:pt x="315206" y="64215"/>
                    <a:pt x="316349" y="63168"/>
                  </a:cubicBezTo>
                  <a:cubicBezTo>
                    <a:pt x="320918" y="59077"/>
                    <a:pt x="333960" y="48423"/>
                    <a:pt x="338243" y="44142"/>
                  </a:cubicBezTo>
                  <a:lnTo>
                    <a:pt x="343289" y="39861"/>
                  </a:lnTo>
                  <a:cubicBezTo>
                    <a:pt x="350333" y="33201"/>
                    <a:pt x="367372" y="8277"/>
                    <a:pt x="360899" y="0"/>
                  </a:cubicBezTo>
                  <a:close/>
                </a:path>
              </a:pathLst>
            </a:custGeom>
            <a:solidFill>
              <a:srgbClr val="6D6E71">
                <a:alpha val="16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870339F-66CF-A14F-AB80-47B9BB846048}"/>
                </a:ext>
              </a:extLst>
            </p:cNvPr>
            <p:cNvSpPr/>
            <p:nvPr/>
          </p:nvSpPr>
          <p:spPr>
            <a:xfrm>
              <a:off x="6017111" y="2369125"/>
              <a:ext cx="387766" cy="712354"/>
            </a:xfrm>
            <a:custGeom>
              <a:avLst/>
              <a:gdLst>
                <a:gd name="connsiteX0" fmla="*/ 357710 w 387766"/>
                <a:gd name="connsiteY0" fmla="*/ 0 h 712354"/>
                <a:gd name="connsiteX1" fmla="*/ 376749 w 387766"/>
                <a:gd name="connsiteY1" fmla="*/ 25210 h 712354"/>
                <a:gd name="connsiteX2" fmla="*/ 387315 w 387766"/>
                <a:gd name="connsiteY2" fmla="*/ 55748 h 712354"/>
                <a:gd name="connsiteX3" fmla="*/ 384174 w 387766"/>
                <a:gd name="connsiteY3" fmla="*/ 70113 h 712354"/>
                <a:gd name="connsiteX4" fmla="*/ 345049 w 387766"/>
                <a:gd name="connsiteY4" fmla="*/ 122436 h 712354"/>
                <a:gd name="connsiteX5" fmla="*/ 320108 w 387766"/>
                <a:gd name="connsiteY5" fmla="*/ 144982 h 712354"/>
                <a:gd name="connsiteX6" fmla="*/ 248999 w 387766"/>
                <a:gd name="connsiteY6" fmla="*/ 211575 h 712354"/>
                <a:gd name="connsiteX7" fmla="*/ 126581 w 387766"/>
                <a:gd name="connsiteY7" fmla="*/ 352562 h 712354"/>
                <a:gd name="connsiteX8" fmla="*/ 112397 w 387766"/>
                <a:gd name="connsiteY8" fmla="*/ 374538 h 712354"/>
                <a:gd name="connsiteX9" fmla="*/ 55091 w 387766"/>
                <a:gd name="connsiteY9" fmla="*/ 517808 h 712354"/>
                <a:gd name="connsiteX10" fmla="*/ 50521 w 387766"/>
                <a:gd name="connsiteY10" fmla="*/ 669355 h 712354"/>
                <a:gd name="connsiteX11" fmla="*/ 38622 w 387766"/>
                <a:gd name="connsiteY11" fmla="*/ 712355 h 712354"/>
                <a:gd name="connsiteX12" fmla="*/ 19012 w 387766"/>
                <a:gd name="connsiteY12" fmla="*/ 687049 h 712354"/>
                <a:gd name="connsiteX13" fmla="*/ 5495 w 387766"/>
                <a:gd name="connsiteY13" fmla="*/ 646903 h 712354"/>
                <a:gd name="connsiteX14" fmla="*/ 4733 w 387766"/>
                <a:gd name="connsiteY14" fmla="*/ 640720 h 712354"/>
                <a:gd name="connsiteX15" fmla="*/ 8255 w 387766"/>
                <a:gd name="connsiteY15" fmla="*/ 483560 h 712354"/>
                <a:gd name="connsiteX16" fmla="*/ 77461 w 387766"/>
                <a:gd name="connsiteY16" fmla="*/ 316031 h 712354"/>
                <a:gd name="connsiteX17" fmla="*/ 196072 w 387766"/>
                <a:gd name="connsiteY17" fmla="*/ 174854 h 712354"/>
                <a:gd name="connsiteX18" fmla="*/ 309352 w 387766"/>
                <a:gd name="connsiteY18" fmla="*/ 69542 h 712354"/>
                <a:gd name="connsiteX19" fmla="*/ 314873 w 387766"/>
                <a:gd name="connsiteY19" fmla="*/ 63834 h 712354"/>
                <a:gd name="connsiteX20" fmla="*/ 336482 w 387766"/>
                <a:gd name="connsiteY20" fmla="*/ 45283 h 712354"/>
                <a:gd name="connsiteX21" fmla="*/ 341527 w 387766"/>
                <a:gd name="connsiteY21" fmla="*/ 40907 h 712354"/>
                <a:gd name="connsiteX22" fmla="*/ 357710 w 387766"/>
                <a:gd name="connsiteY22" fmla="*/ 0 h 712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7766" h="712354">
                  <a:moveTo>
                    <a:pt x="357710" y="0"/>
                  </a:moveTo>
                  <a:lnTo>
                    <a:pt x="376749" y="25210"/>
                  </a:lnTo>
                  <a:cubicBezTo>
                    <a:pt x="381508" y="31299"/>
                    <a:pt x="389790" y="48708"/>
                    <a:pt x="387315" y="55748"/>
                  </a:cubicBezTo>
                  <a:cubicBezTo>
                    <a:pt x="387439" y="60719"/>
                    <a:pt x="386363" y="65648"/>
                    <a:pt x="384174" y="70113"/>
                  </a:cubicBezTo>
                  <a:cubicBezTo>
                    <a:pt x="374511" y="89839"/>
                    <a:pt x="361242" y="107585"/>
                    <a:pt x="345049" y="122436"/>
                  </a:cubicBezTo>
                  <a:lnTo>
                    <a:pt x="320108" y="144982"/>
                  </a:lnTo>
                  <a:cubicBezTo>
                    <a:pt x="295644" y="167148"/>
                    <a:pt x="271845" y="189219"/>
                    <a:pt x="248999" y="211575"/>
                  </a:cubicBezTo>
                  <a:cubicBezTo>
                    <a:pt x="203525" y="254309"/>
                    <a:pt x="162507" y="301547"/>
                    <a:pt x="126581" y="352562"/>
                  </a:cubicBezTo>
                  <a:cubicBezTo>
                    <a:pt x="121631" y="359792"/>
                    <a:pt x="117061" y="367118"/>
                    <a:pt x="112397" y="374538"/>
                  </a:cubicBezTo>
                  <a:cubicBezTo>
                    <a:pt x="85048" y="418575"/>
                    <a:pt x="65657" y="467067"/>
                    <a:pt x="55091" y="517808"/>
                  </a:cubicBezTo>
                  <a:cubicBezTo>
                    <a:pt x="45333" y="567740"/>
                    <a:pt x="43791" y="618927"/>
                    <a:pt x="50521" y="669355"/>
                  </a:cubicBezTo>
                  <a:cubicBezTo>
                    <a:pt x="51664" y="680771"/>
                    <a:pt x="36433" y="700178"/>
                    <a:pt x="38622" y="712355"/>
                  </a:cubicBezTo>
                  <a:lnTo>
                    <a:pt x="19012" y="687049"/>
                  </a:lnTo>
                  <a:cubicBezTo>
                    <a:pt x="17204" y="677536"/>
                    <a:pt x="6542" y="656131"/>
                    <a:pt x="5495" y="646903"/>
                  </a:cubicBezTo>
                  <a:cubicBezTo>
                    <a:pt x="5495" y="645571"/>
                    <a:pt x="4924" y="642052"/>
                    <a:pt x="4733" y="640720"/>
                  </a:cubicBezTo>
                  <a:cubicBezTo>
                    <a:pt x="-2596" y="588487"/>
                    <a:pt x="-1407" y="535412"/>
                    <a:pt x="8255" y="483560"/>
                  </a:cubicBezTo>
                  <a:cubicBezTo>
                    <a:pt x="20155" y="423738"/>
                    <a:pt x="43667" y="366823"/>
                    <a:pt x="77461" y="316031"/>
                  </a:cubicBezTo>
                  <a:cubicBezTo>
                    <a:pt x="111864" y="264892"/>
                    <a:pt x="151626" y="217565"/>
                    <a:pt x="196072" y="174854"/>
                  </a:cubicBezTo>
                  <a:cubicBezTo>
                    <a:pt x="231769" y="139465"/>
                    <a:pt x="270227" y="104836"/>
                    <a:pt x="309352" y="69542"/>
                  </a:cubicBezTo>
                  <a:cubicBezTo>
                    <a:pt x="310684" y="68401"/>
                    <a:pt x="313540" y="65071"/>
                    <a:pt x="314873" y="63834"/>
                  </a:cubicBezTo>
                  <a:cubicBezTo>
                    <a:pt x="319728" y="59458"/>
                    <a:pt x="331817" y="49469"/>
                    <a:pt x="336482" y="45283"/>
                  </a:cubicBezTo>
                  <a:lnTo>
                    <a:pt x="341527" y="40907"/>
                  </a:lnTo>
                  <a:cubicBezTo>
                    <a:pt x="350190" y="33201"/>
                    <a:pt x="364754" y="9133"/>
                    <a:pt x="357710" y="0"/>
                  </a:cubicBezTo>
                  <a:close/>
                </a:path>
              </a:pathLst>
            </a:custGeom>
            <a:solidFill>
              <a:srgbClr val="6D6E71">
                <a:alpha val="17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15BA2441-A5F3-954D-921C-6E67BFA614A2}"/>
                </a:ext>
              </a:extLst>
            </p:cNvPr>
            <p:cNvSpPr/>
            <p:nvPr/>
          </p:nvSpPr>
          <p:spPr>
            <a:xfrm>
              <a:off x="6021047" y="2372359"/>
              <a:ext cx="382948" cy="707978"/>
            </a:xfrm>
            <a:custGeom>
              <a:avLst/>
              <a:gdLst>
                <a:gd name="connsiteX0" fmla="*/ 353868 w 382948"/>
                <a:gd name="connsiteY0" fmla="*/ 0 h 707978"/>
                <a:gd name="connsiteX1" fmla="*/ 372907 w 382948"/>
                <a:gd name="connsiteY1" fmla="*/ 24925 h 707978"/>
                <a:gd name="connsiteX2" fmla="*/ 382426 w 382948"/>
                <a:gd name="connsiteY2" fmla="*/ 55558 h 707978"/>
                <a:gd name="connsiteX3" fmla="*/ 378143 w 382948"/>
                <a:gd name="connsiteY3" fmla="*/ 69828 h 707978"/>
                <a:gd name="connsiteX4" fmla="*/ 336924 w 382948"/>
                <a:gd name="connsiteY4" fmla="*/ 120533 h 707978"/>
                <a:gd name="connsiteX5" fmla="*/ 312269 w 382948"/>
                <a:gd name="connsiteY5" fmla="*/ 142890 h 707978"/>
                <a:gd name="connsiteX6" fmla="*/ 241731 w 382948"/>
                <a:gd name="connsiteY6" fmla="*/ 208817 h 707978"/>
                <a:gd name="connsiteX7" fmla="*/ 120645 w 382948"/>
                <a:gd name="connsiteY7" fmla="*/ 348947 h 707978"/>
                <a:gd name="connsiteX8" fmla="*/ 106651 w 382948"/>
                <a:gd name="connsiteY8" fmla="*/ 370733 h 707978"/>
                <a:gd name="connsiteX9" fmla="*/ 49536 w 382948"/>
                <a:gd name="connsiteY9" fmla="*/ 512956 h 707978"/>
                <a:gd name="connsiteX10" fmla="*/ 44300 w 382948"/>
                <a:gd name="connsiteY10" fmla="*/ 663171 h 707978"/>
                <a:gd name="connsiteX11" fmla="*/ 36209 w 382948"/>
                <a:gd name="connsiteY11" fmla="*/ 707979 h 707978"/>
                <a:gd name="connsiteX12" fmla="*/ 17170 w 382948"/>
                <a:gd name="connsiteY12" fmla="*/ 682959 h 707978"/>
                <a:gd name="connsiteX13" fmla="*/ 5176 w 382948"/>
                <a:gd name="connsiteY13" fmla="*/ 642527 h 707978"/>
                <a:gd name="connsiteX14" fmla="*/ 4414 w 382948"/>
                <a:gd name="connsiteY14" fmla="*/ 636439 h 707978"/>
                <a:gd name="connsiteX15" fmla="*/ 8507 w 382948"/>
                <a:gd name="connsiteY15" fmla="*/ 481087 h 707978"/>
                <a:gd name="connsiteX16" fmla="*/ 77713 w 382948"/>
                <a:gd name="connsiteY16" fmla="*/ 315270 h 707978"/>
                <a:gd name="connsiteX17" fmla="*/ 195752 w 382948"/>
                <a:gd name="connsiteY17" fmla="*/ 175140 h 707978"/>
                <a:gd name="connsiteX18" fmla="*/ 308366 w 382948"/>
                <a:gd name="connsiteY18" fmla="*/ 70493 h 707978"/>
                <a:gd name="connsiteX19" fmla="*/ 313887 w 382948"/>
                <a:gd name="connsiteY19" fmla="*/ 64881 h 707978"/>
                <a:gd name="connsiteX20" fmla="*/ 335306 w 382948"/>
                <a:gd name="connsiteY20" fmla="*/ 45854 h 707978"/>
                <a:gd name="connsiteX21" fmla="*/ 340256 w 382948"/>
                <a:gd name="connsiteY21" fmla="*/ 41573 h 707978"/>
                <a:gd name="connsiteX22" fmla="*/ 353868 w 382948"/>
                <a:gd name="connsiteY22" fmla="*/ 0 h 707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2948" h="707978">
                  <a:moveTo>
                    <a:pt x="353868" y="0"/>
                  </a:moveTo>
                  <a:lnTo>
                    <a:pt x="372907" y="24925"/>
                  </a:lnTo>
                  <a:cubicBezTo>
                    <a:pt x="378047" y="31584"/>
                    <a:pt x="384901" y="47947"/>
                    <a:pt x="382426" y="55558"/>
                  </a:cubicBezTo>
                  <a:cubicBezTo>
                    <a:pt x="382141" y="60584"/>
                    <a:pt x="380675" y="65473"/>
                    <a:pt x="378143" y="69828"/>
                  </a:cubicBezTo>
                  <a:cubicBezTo>
                    <a:pt x="366938" y="88640"/>
                    <a:pt x="353050" y="105721"/>
                    <a:pt x="336924" y="120533"/>
                  </a:cubicBezTo>
                  <a:lnTo>
                    <a:pt x="312269" y="142890"/>
                  </a:lnTo>
                  <a:cubicBezTo>
                    <a:pt x="287995" y="164960"/>
                    <a:pt x="264672" y="186841"/>
                    <a:pt x="241731" y="208817"/>
                  </a:cubicBezTo>
                  <a:cubicBezTo>
                    <a:pt x="196743" y="251325"/>
                    <a:pt x="156171" y="298274"/>
                    <a:pt x="120645" y="348947"/>
                  </a:cubicBezTo>
                  <a:cubicBezTo>
                    <a:pt x="115790" y="356082"/>
                    <a:pt x="111126" y="363407"/>
                    <a:pt x="106651" y="370733"/>
                  </a:cubicBezTo>
                  <a:cubicBezTo>
                    <a:pt x="79541" y="414489"/>
                    <a:pt x="60216" y="462608"/>
                    <a:pt x="49536" y="512956"/>
                  </a:cubicBezTo>
                  <a:cubicBezTo>
                    <a:pt x="39636" y="562411"/>
                    <a:pt x="37875" y="613147"/>
                    <a:pt x="44300" y="663171"/>
                  </a:cubicBezTo>
                  <a:cubicBezTo>
                    <a:pt x="45442" y="675729"/>
                    <a:pt x="33734" y="694660"/>
                    <a:pt x="36209" y="707979"/>
                  </a:cubicBezTo>
                  <a:lnTo>
                    <a:pt x="17170" y="682959"/>
                  </a:lnTo>
                  <a:cubicBezTo>
                    <a:pt x="15171" y="672399"/>
                    <a:pt x="6318" y="652611"/>
                    <a:pt x="5176" y="642527"/>
                  </a:cubicBezTo>
                  <a:cubicBezTo>
                    <a:pt x="5176" y="641100"/>
                    <a:pt x="4509" y="637866"/>
                    <a:pt x="4414" y="636439"/>
                  </a:cubicBezTo>
                  <a:cubicBezTo>
                    <a:pt x="-2621" y="584774"/>
                    <a:pt x="-1240" y="532310"/>
                    <a:pt x="8507" y="481087"/>
                  </a:cubicBezTo>
                  <a:cubicBezTo>
                    <a:pt x="20597" y="421853"/>
                    <a:pt x="44100" y="365535"/>
                    <a:pt x="77713" y="315270"/>
                  </a:cubicBezTo>
                  <a:cubicBezTo>
                    <a:pt x="112011" y="264534"/>
                    <a:pt x="151573" y="217563"/>
                    <a:pt x="195752" y="175140"/>
                  </a:cubicBezTo>
                  <a:cubicBezTo>
                    <a:pt x="231260" y="139940"/>
                    <a:pt x="269432" y="105502"/>
                    <a:pt x="308366" y="70493"/>
                  </a:cubicBezTo>
                  <a:cubicBezTo>
                    <a:pt x="309794" y="69162"/>
                    <a:pt x="312459" y="66117"/>
                    <a:pt x="313887" y="64881"/>
                  </a:cubicBezTo>
                  <a:cubicBezTo>
                    <a:pt x="319123" y="60124"/>
                    <a:pt x="330165" y="50896"/>
                    <a:pt x="335306" y="45854"/>
                  </a:cubicBezTo>
                  <a:lnTo>
                    <a:pt x="340256" y="41573"/>
                  </a:lnTo>
                  <a:cubicBezTo>
                    <a:pt x="349680" y="33201"/>
                    <a:pt x="361579" y="9989"/>
                    <a:pt x="353868" y="0"/>
                  </a:cubicBezTo>
                  <a:close/>
                </a:path>
              </a:pathLst>
            </a:custGeom>
            <a:solidFill>
              <a:srgbClr val="6D6E71">
                <a:alpha val="19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1AC2C8BC-717E-F940-827C-77B89204FE74}"/>
                </a:ext>
              </a:extLst>
            </p:cNvPr>
            <p:cNvSpPr/>
            <p:nvPr/>
          </p:nvSpPr>
          <p:spPr>
            <a:xfrm>
              <a:off x="6024483" y="2375594"/>
              <a:ext cx="378205" cy="703507"/>
            </a:xfrm>
            <a:custGeom>
              <a:avLst/>
              <a:gdLst>
                <a:gd name="connsiteX0" fmla="*/ 350527 w 378205"/>
                <a:gd name="connsiteY0" fmla="*/ 0 h 703507"/>
                <a:gd name="connsiteX1" fmla="*/ 369566 w 378205"/>
                <a:gd name="connsiteY1" fmla="*/ 24735 h 703507"/>
                <a:gd name="connsiteX2" fmla="*/ 377848 w 378205"/>
                <a:gd name="connsiteY2" fmla="*/ 55462 h 703507"/>
                <a:gd name="connsiteX3" fmla="*/ 372422 w 378205"/>
                <a:gd name="connsiteY3" fmla="*/ 69542 h 703507"/>
                <a:gd name="connsiteX4" fmla="*/ 329204 w 378205"/>
                <a:gd name="connsiteY4" fmla="*/ 118631 h 703507"/>
                <a:gd name="connsiteX5" fmla="*/ 304740 w 378205"/>
                <a:gd name="connsiteY5" fmla="*/ 140892 h 703507"/>
                <a:gd name="connsiteX6" fmla="*/ 234963 w 378205"/>
                <a:gd name="connsiteY6" fmla="*/ 206343 h 703507"/>
                <a:gd name="connsiteX7" fmla="*/ 115305 w 378205"/>
                <a:gd name="connsiteY7" fmla="*/ 345427 h 703507"/>
                <a:gd name="connsiteX8" fmla="*/ 101502 w 378205"/>
                <a:gd name="connsiteY8" fmla="*/ 367118 h 703507"/>
                <a:gd name="connsiteX9" fmla="*/ 44386 w 378205"/>
                <a:gd name="connsiteY9" fmla="*/ 508105 h 703507"/>
                <a:gd name="connsiteX10" fmla="*/ 38484 w 378205"/>
                <a:gd name="connsiteY10" fmla="*/ 657083 h 703507"/>
                <a:gd name="connsiteX11" fmla="*/ 34200 w 378205"/>
                <a:gd name="connsiteY11" fmla="*/ 703507 h 703507"/>
                <a:gd name="connsiteX12" fmla="*/ 15162 w 378205"/>
                <a:gd name="connsiteY12" fmla="*/ 678773 h 703507"/>
                <a:gd name="connsiteX13" fmla="*/ 4691 w 378205"/>
                <a:gd name="connsiteY13" fmla="*/ 638151 h 703507"/>
                <a:gd name="connsiteX14" fmla="*/ 3929 w 378205"/>
                <a:gd name="connsiteY14" fmla="*/ 632158 h 703507"/>
                <a:gd name="connsiteX15" fmla="*/ 9069 w 378205"/>
                <a:gd name="connsiteY15" fmla="*/ 477852 h 703507"/>
                <a:gd name="connsiteX16" fmla="*/ 78275 w 378205"/>
                <a:gd name="connsiteY16" fmla="*/ 313938 h 703507"/>
                <a:gd name="connsiteX17" fmla="*/ 195743 w 378205"/>
                <a:gd name="connsiteY17" fmla="*/ 174664 h 703507"/>
                <a:gd name="connsiteX18" fmla="*/ 307595 w 378205"/>
                <a:gd name="connsiteY18" fmla="*/ 70684 h 703507"/>
                <a:gd name="connsiteX19" fmla="*/ 313212 w 378205"/>
                <a:gd name="connsiteY19" fmla="*/ 65166 h 703507"/>
                <a:gd name="connsiteX20" fmla="*/ 334440 w 378205"/>
                <a:gd name="connsiteY20" fmla="*/ 46615 h 703507"/>
                <a:gd name="connsiteX21" fmla="*/ 339390 w 378205"/>
                <a:gd name="connsiteY21" fmla="*/ 42334 h 703507"/>
                <a:gd name="connsiteX22" fmla="*/ 350527 w 378205"/>
                <a:gd name="connsiteY22" fmla="*/ 0 h 70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8205" h="703507">
                  <a:moveTo>
                    <a:pt x="350527" y="0"/>
                  </a:moveTo>
                  <a:lnTo>
                    <a:pt x="369566" y="24735"/>
                  </a:lnTo>
                  <a:cubicBezTo>
                    <a:pt x="376315" y="33465"/>
                    <a:pt x="379295" y="44526"/>
                    <a:pt x="377848" y="55462"/>
                  </a:cubicBezTo>
                  <a:cubicBezTo>
                    <a:pt x="377201" y="60524"/>
                    <a:pt x="375344" y="65356"/>
                    <a:pt x="372422" y="69542"/>
                  </a:cubicBezTo>
                  <a:cubicBezTo>
                    <a:pt x="359895" y="87463"/>
                    <a:pt x="345396" y="103929"/>
                    <a:pt x="329204" y="118631"/>
                  </a:cubicBezTo>
                  <a:lnTo>
                    <a:pt x="304740" y="140892"/>
                  </a:lnTo>
                  <a:cubicBezTo>
                    <a:pt x="280751" y="162677"/>
                    <a:pt x="257143" y="184463"/>
                    <a:pt x="234963" y="206343"/>
                  </a:cubicBezTo>
                  <a:cubicBezTo>
                    <a:pt x="190450" y="248518"/>
                    <a:pt x="150355" y="295121"/>
                    <a:pt x="115305" y="345427"/>
                  </a:cubicBezTo>
                  <a:cubicBezTo>
                    <a:pt x="110545" y="352562"/>
                    <a:pt x="105786" y="359792"/>
                    <a:pt x="101502" y="367118"/>
                  </a:cubicBezTo>
                  <a:cubicBezTo>
                    <a:pt x="74524" y="410495"/>
                    <a:pt x="55200" y="458185"/>
                    <a:pt x="44386" y="508105"/>
                  </a:cubicBezTo>
                  <a:cubicBezTo>
                    <a:pt x="34400" y="557122"/>
                    <a:pt x="32401" y="607430"/>
                    <a:pt x="38484" y="657083"/>
                  </a:cubicBezTo>
                  <a:cubicBezTo>
                    <a:pt x="39722" y="670687"/>
                    <a:pt x="31535" y="689142"/>
                    <a:pt x="34200" y="703507"/>
                  </a:cubicBezTo>
                  <a:lnTo>
                    <a:pt x="15162" y="678773"/>
                  </a:lnTo>
                  <a:cubicBezTo>
                    <a:pt x="13067" y="667357"/>
                    <a:pt x="5642" y="649091"/>
                    <a:pt x="4691" y="638151"/>
                  </a:cubicBezTo>
                  <a:lnTo>
                    <a:pt x="3929" y="632158"/>
                  </a:lnTo>
                  <a:cubicBezTo>
                    <a:pt x="-2677" y="580781"/>
                    <a:pt x="-945" y="528675"/>
                    <a:pt x="9069" y="477852"/>
                  </a:cubicBezTo>
                  <a:cubicBezTo>
                    <a:pt x="21397" y="419281"/>
                    <a:pt x="44891" y="363630"/>
                    <a:pt x="78275" y="313938"/>
                  </a:cubicBezTo>
                  <a:cubicBezTo>
                    <a:pt x="112468" y="263548"/>
                    <a:pt x="151840" y="216871"/>
                    <a:pt x="195743" y="174664"/>
                  </a:cubicBezTo>
                  <a:cubicBezTo>
                    <a:pt x="231060" y="139750"/>
                    <a:pt x="268947" y="105502"/>
                    <a:pt x="307595" y="70684"/>
                  </a:cubicBezTo>
                  <a:cubicBezTo>
                    <a:pt x="309214" y="69257"/>
                    <a:pt x="311689" y="66593"/>
                    <a:pt x="313212" y="65166"/>
                  </a:cubicBezTo>
                  <a:cubicBezTo>
                    <a:pt x="318923" y="60029"/>
                    <a:pt x="328919" y="51657"/>
                    <a:pt x="334440" y="46615"/>
                  </a:cubicBezTo>
                  <a:lnTo>
                    <a:pt x="339390" y="42334"/>
                  </a:lnTo>
                  <a:cubicBezTo>
                    <a:pt x="349575" y="33201"/>
                    <a:pt x="358904" y="10750"/>
                    <a:pt x="350527" y="0"/>
                  </a:cubicBezTo>
                  <a:close/>
                </a:path>
              </a:pathLst>
            </a:custGeom>
            <a:solidFill>
              <a:srgbClr val="6D6E71">
                <a:alpha val="20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724B9A1-A13D-4448-BB64-08FB2525BFC2}"/>
                </a:ext>
              </a:extLst>
            </p:cNvPr>
            <p:cNvSpPr/>
            <p:nvPr/>
          </p:nvSpPr>
          <p:spPr>
            <a:xfrm>
              <a:off x="6028107" y="2378828"/>
              <a:ext cx="374020" cy="698940"/>
            </a:xfrm>
            <a:custGeom>
              <a:avLst/>
              <a:gdLst>
                <a:gd name="connsiteX0" fmla="*/ 346999 w 374020"/>
                <a:gd name="connsiteY0" fmla="*/ 0 h 698940"/>
                <a:gd name="connsiteX1" fmla="*/ 366038 w 374020"/>
                <a:gd name="connsiteY1" fmla="*/ 24544 h 698940"/>
                <a:gd name="connsiteX2" fmla="*/ 373272 w 374020"/>
                <a:gd name="connsiteY2" fmla="*/ 55367 h 698940"/>
                <a:gd name="connsiteX3" fmla="*/ 366704 w 374020"/>
                <a:gd name="connsiteY3" fmla="*/ 69162 h 698940"/>
                <a:gd name="connsiteX4" fmla="*/ 321392 w 374020"/>
                <a:gd name="connsiteY4" fmla="*/ 116728 h 698940"/>
                <a:gd name="connsiteX5" fmla="*/ 297118 w 374020"/>
                <a:gd name="connsiteY5" fmla="*/ 138704 h 698940"/>
                <a:gd name="connsiteX6" fmla="*/ 228008 w 374020"/>
                <a:gd name="connsiteY6" fmla="*/ 203679 h 698940"/>
                <a:gd name="connsiteX7" fmla="*/ 109587 w 374020"/>
                <a:gd name="connsiteY7" fmla="*/ 341907 h 698940"/>
                <a:gd name="connsiteX8" fmla="*/ 95880 w 374020"/>
                <a:gd name="connsiteY8" fmla="*/ 363407 h 698940"/>
                <a:gd name="connsiteX9" fmla="*/ 39430 w 374020"/>
                <a:gd name="connsiteY9" fmla="*/ 503158 h 698940"/>
                <a:gd name="connsiteX10" fmla="*/ 32766 w 374020"/>
                <a:gd name="connsiteY10" fmla="*/ 650804 h 698940"/>
                <a:gd name="connsiteX11" fmla="*/ 32291 w 374020"/>
                <a:gd name="connsiteY11" fmla="*/ 698941 h 698940"/>
                <a:gd name="connsiteX12" fmla="*/ 13252 w 374020"/>
                <a:gd name="connsiteY12" fmla="*/ 674397 h 698940"/>
                <a:gd name="connsiteX13" fmla="*/ 4208 w 374020"/>
                <a:gd name="connsiteY13" fmla="*/ 633585 h 698940"/>
                <a:gd name="connsiteX14" fmla="*/ 3542 w 374020"/>
                <a:gd name="connsiteY14" fmla="*/ 627686 h 698940"/>
                <a:gd name="connsiteX15" fmla="*/ 9444 w 374020"/>
                <a:gd name="connsiteY15" fmla="*/ 475474 h 698940"/>
                <a:gd name="connsiteX16" fmla="*/ 78554 w 374020"/>
                <a:gd name="connsiteY16" fmla="*/ 313748 h 698940"/>
                <a:gd name="connsiteX17" fmla="*/ 195547 w 374020"/>
                <a:gd name="connsiteY17" fmla="*/ 175425 h 698940"/>
                <a:gd name="connsiteX18" fmla="*/ 306732 w 374020"/>
                <a:gd name="connsiteY18" fmla="*/ 72016 h 698940"/>
                <a:gd name="connsiteX19" fmla="*/ 312444 w 374020"/>
                <a:gd name="connsiteY19" fmla="*/ 66688 h 698940"/>
                <a:gd name="connsiteX20" fmla="*/ 333482 w 374020"/>
                <a:gd name="connsiteY20" fmla="*/ 47662 h 698940"/>
                <a:gd name="connsiteX21" fmla="*/ 338337 w 374020"/>
                <a:gd name="connsiteY21" fmla="*/ 43381 h 698940"/>
                <a:gd name="connsiteX22" fmla="*/ 346999 w 374020"/>
                <a:gd name="connsiteY22" fmla="*/ 0 h 69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4020" h="698940">
                  <a:moveTo>
                    <a:pt x="346999" y="0"/>
                  </a:moveTo>
                  <a:lnTo>
                    <a:pt x="366038" y="24544"/>
                  </a:lnTo>
                  <a:cubicBezTo>
                    <a:pt x="372816" y="33280"/>
                    <a:pt x="375452" y="44531"/>
                    <a:pt x="373272" y="55367"/>
                  </a:cubicBezTo>
                  <a:cubicBezTo>
                    <a:pt x="372254" y="60434"/>
                    <a:pt x="369998" y="65172"/>
                    <a:pt x="366704" y="69162"/>
                  </a:cubicBezTo>
                  <a:cubicBezTo>
                    <a:pt x="352758" y="86077"/>
                    <a:pt x="337613" y="101973"/>
                    <a:pt x="321392" y="116728"/>
                  </a:cubicBezTo>
                  <a:lnTo>
                    <a:pt x="297118" y="138704"/>
                  </a:lnTo>
                  <a:cubicBezTo>
                    <a:pt x="273415" y="160394"/>
                    <a:pt x="250188" y="181894"/>
                    <a:pt x="228008" y="203679"/>
                  </a:cubicBezTo>
                  <a:cubicBezTo>
                    <a:pt x="183914" y="245592"/>
                    <a:pt x="144238" y="291910"/>
                    <a:pt x="109587" y="341907"/>
                  </a:cubicBezTo>
                  <a:cubicBezTo>
                    <a:pt x="104828" y="348947"/>
                    <a:pt x="100068" y="356177"/>
                    <a:pt x="95880" y="363407"/>
                  </a:cubicBezTo>
                  <a:cubicBezTo>
                    <a:pt x="69311" y="406476"/>
                    <a:pt x="50225" y="453726"/>
                    <a:pt x="39430" y="503158"/>
                  </a:cubicBezTo>
                  <a:cubicBezTo>
                    <a:pt x="29368" y="551706"/>
                    <a:pt x="27122" y="601548"/>
                    <a:pt x="32766" y="650804"/>
                  </a:cubicBezTo>
                  <a:cubicBezTo>
                    <a:pt x="34194" y="665359"/>
                    <a:pt x="29530" y="683434"/>
                    <a:pt x="32291" y="698941"/>
                  </a:cubicBezTo>
                  <a:lnTo>
                    <a:pt x="13252" y="674397"/>
                  </a:lnTo>
                  <a:cubicBezTo>
                    <a:pt x="10967" y="662125"/>
                    <a:pt x="5541" y="645857"/>
                    <a:pt x="4208" y="633585"/>
                  </a:cubicBezTo>
                  <a:lnTo>
                    <a:pt x="3542" y="627686"/>
                  </a:lnTo>
                  <a:cubicBezTo>
                    <a:pt x="-2684" y="576962"/>
                    <a:pt x="-694" y="525565"/>
                    <a:pt x="9444" y="475474"/>
                  </a:cubicBezTo>
                  <a:cubicBezTo>
                    <a:pt x="21991" y="417667"/>
                    <a:pt x="45446" y="362780"/>
                    <a:pt x="78554" y="313748"/>
                  </a:cubicBezTo>
                  <a:cubicBezTo>
                    <a:pt x="112643" y="263711"/>
                    <a:pt x="151853" y="217355"/>
                    <a:pt x="195547" y="175425"/>
                  </a:cubicBezTo>
                  <a:cubicBezTo>
                    <a:pt x="230578" y="140701"/>
                    <a:pt x="268274" y="106739"/>
                    <a:pt x="306732" y="72016"/>
                  </a:cubicBezTo>
                  <a:lnTo>
                    <a:pt x="312444" y="66688"/>
                  </a:lnTo>
                  <a:cubicBezTo>
                    <a:pt x="318441" y="61170"/>
                    <a:pt x="327389" y="53560"/>
                    <a:pt x="333482" y="47662"/>
                  </a:cubicBezTo>
                  <a:lnTo>
                    <a:pt x="338337" y="43381"/>
                  </a:lnTo>
                  <a:cubicBezTo>
                    <a:pt x="349188" y="33201"/>
                    <a:pt x="356042" y="11606"/>
                    <a:pt x="346999" y="0"/>
                  </a:cubicBezTo>
                  <a:close/>
                </a:path>
              </a:pathLst>
            </a:custGeom>
            <a:solidFill>
              <a:srgbClr val="6D6E71">
                <a:alpha val="22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F60AB01-3DE6-514F-A8DB-ED7FEE8ACE5E}"/>
                </a:ext>
              </a:extLst>
            </p:cNvPr>
            <p:cNvSpPr/>
            <p:nvPr/>
          </p:nvSpPr>
          <p:spPr>
            <a:xfrm>
              <a:off x="6031205" y="2382063"/>
              <a:ext cx="370409" cy="694374"/>
            </a:xfrm>
            <a:custGeom>
              <a:avLst/>
              <a:gdLst>
                <a:gd name="connsiteX0" fmla="*/ 343996 w 370409"/>
                <a:gd name="connsiteY0" fmla="*/ 0 h 694374"/>
                <a:gd name="connsiteX1" fmla="*/ 363035 w 370409"/>
                <a:gd name="connsiteY1" fmla="*/ 24259 h 694374"/>
                <a:gd name="connsiteX2" fmla="*/ 369128 w 370409"/>
                <a:gd name="connsiteY2" fmla="*/ 55177 h 694374"/>
                <a:gd name="connsiteX3" fmla="*/ 361512 w 370409"/>
                <a:gd name="connsiteY3" fmla="*/ 68876 h 694374"/>
                <a:gd name="connsiteX4" fmla="*/ 313916 w 370409"/>
                <a:gd name="connsiteY4" fmla="*/ 114920 h 694374"/>
                <a:gd name="connsiteX5" fmla="*/ 289832 w 370409"/>
                <a:gd name="connsiteY5" fmla="*/ 136801 h 694374"/>
                <a:gd name="connsiteX6" fmla="*/ 221388 w 370409"/>
                <a:gd name="connsiteY6" fmla="*/ 201301 h 694374"/>
                <a:gd name="connsiteX7" fmla="*/ 104300 w 370409"/>
                <a:gd name="connsiteY7" fmla="*/ 338197 h 694374"/>
                <a:gd name="connsiteX8" fmla="*/ 90783 w 370409"/>
                <a:gd name="connsiteY8" fmla="*/ 359507 h 694374"/>
                <a:gd name="connsiteX9" fmla="*/ 34619 w 370409"/>
                <a:gd name="connsiteY9" fmla="*/ 498116 h 694374"/>
                <a:gd name="connsiteX10" fmla="*/ 27384 w 370409"/>
                <a:gd name="connsiteY10" fmla="*/ 644525 h 694374"/>
                <a:gd name="connsiteX11" fmla="*/ 30716 w 370409"/>
                <a:gd name="connsiteY11" fmla="*/ 694375 h 694374"/>
                <a:gd name="connsiteX12" fmla="*/ 11677 w 370409"/>
                <a:gd name="connsiteY12" fmla="*/ 670116 h 694374"/>
                <a:gd name="connsiteX13" fmla="*/ 4062 w 370409"/>
                <a:gd name="connsiteY13" fmla="*/ 629018 h 694374"/>
                <a:gd name="connsiteX14" fmla="*/ 3395 w 370409"/>
                <a:gd name="connsiteY14" fmla="*/ 623215 h 694374"/>
                <a:gd name="connsiteX15" fmla="*/ 79550 w 370409"/>
                <a:gd name="connsiteY15" fmla="*/ 311655 h 694374"/>
                <a:gd name="connsiteX16" fmla="*/ 195971 w 370409"/>
                <a:gd name="connsiteY16" fmla="*/ 174378 h 694374"/>
                <a:gd name="connsiteX17" fmla="*/ 306491 w 370409"/>
                <a:gd name="connsiteY17" fmla="*/ 71635 h 694374"/>
                <a:gd name="connsiteX18" fmla="*/ 312202 w 370409"/>
                <a:gd name="connsiteY18" fmla="*/ 66308 h 694374"/>
                <a:gd name="connsiteX19" fmla="*/ 333049 w 370409"/>
                <a:gd name="connsiteY19" fmla="*/ 47757 h 694374"/>
                <a:gd name="connsiteX20" fmla="*/ 337809 w 370409"/>
                <a:gd name="connsiteY20" fmla="*/ 43476 h 694374"/>
                <a:gd name="connsiteX21" fmla="*/ 343996 w 370409"/>
                <a:gd name="connsiteY21" fmla="*/ 0 h 694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0409" h="694374">
                  <a:moveTo>
                    <a:pt x="343996" y="0"/>
                  </a:moveTo>
                  <a:lnTo>
                    <a:pt x="363035" y="24259"/>
                  </a:lnTo>
                  <a:cubicBezTo>
                    <a:pt x="369842" y="33023"/>
                    <a:pt x="372098" y="44488"/>
                    <a:pt x="369128" y="55177"/>
                  </a:cubicBezTo>
                  <a:cubicBezTo>
                    <a:pt x="367824" y="60328"/>
                    <a:pt x="365196" y="65050"/>
                    <a:pt x="361512" y="68876"/>
                  </a:cubicBezTo>
                  <a:cubicBezTo>
                    <a:pt x="346472" y="84383"/>
                    <a:pt x="330669" y="100080"/>
                    <a:pt x="313916" y="114920"/>
                  </a:cubicBezTo>
                  <a:lnTo>
                    <a:pt x="289832" y="136801"/>
                  </a:lnTo>
                  <a:cubicBezTo>
                    <a:pt x="266319" y="158301"/>
                    <a:pt x="243282" y="179611"/>
                    <a:pt x="221388" y="201301"/>
                  </a:cubicBezTo>
                  <a:cubicBezTo>
                    <a:pt x="177780" y="242815"/>
                    <a:pt x="138550" y="288687"/>
                    <a:pt x="104300" y="338197"/>
                  </a:cubicBezTo>
                  <a:cubicBezTo>
                    <a:pt x="99636" y="345237"/>
                    <a:pt x="94781" y="352277"/>
                    <a:pt x="90783" y="359507"/>
                  </a:cubicBezTo>
                  <a:cubicBezTo>
                    <a:pt x="64490" y="402275"/>
                    <a:pt x="45518" y="449118"/>
                    <a:pt x="34619" y="498116"/>
                  </a:cubicBezTo>
                  <a:cubicBezTo>
                    <a:pt x="24500" y="546232"/>
                    <a:pt x="22053" y="595646"/>
                    <a:pt x="27384" y="644525"/>
                  </a:cubicBezTo>
                  <a:cubicBezTo>
                    <a:pt x="28812" y="660127"/>
                    <a:pt x="27384" y="677726"/>
                    <a:pt x="30716" y="694375"/>
                  </a:cubicBezTo>
                  <a:lnTo>
                    <a:pt x="11677" y="670116"/>
                  </a:lnTo>
                  <a:cubicBezTo>
                    <a:pt x="9297" y="656892"/>
                    <a:pt x="5489" y="641576"/>
                    <a:pt x="4062" y="629018"/>
                  </a:cubicBezTo>
                  <a:cubicBezTo>
                    <a:pt x="4062" y="627211"/>
                    <a:pt x="3586" y="625023"/>
                    <a:pt x="3395" y="623215"/>
                  </a:cubicBezTo>
                  <a:cubicBezTo>
                    <a:pt x="-10113" y="513555"/>
                    <a:pt x="16970" y="402743"/>
                    <a:pt x="79550" y="311655"/>
                  </a:cubicBezTo>
                  <a:cubicBezTo>
                    <a:pt x="113534" y="262022"/>
                    <a:pt x="152553" y="216021"/>
                    <a:pt x="195971" y="174378"/>
                  </a:cubicBezTo>
                  <a:cubicBezTo>
                    <a:pt x="230812" y="139845"/>
                    <a:pt x="268223" y="106073"/>
                    <a:pt x="306491" y="71635"/>
                  </a:cubicBezTo>
                  <a:lnTo>
                    <a:pt x="312202" y="66308"/>
                  </a:lnTo>
                  <a:lnTo>
                    <a:pt x="333049" y="47757"/>
                  </a:lnTo>
                  <a:lnTo>
                    <a:pt x="337809" y="43476"/>
                  </a:lnTo>
                  <a:cubicBezTo>
                    <a:pt x="350013" y="32329"/>
                    <a:pt x="352602" y="14105"/>
                    <a:pt x="343996" y="0"/>
                  </a:cubicBezTo>
                  <a:close/>
                </a:path>
              </a:pathLst>
            </a:custGeom>
            <a:solidFill>
              <a:srgbClr val="6D6E71">
                <a:alpha val="2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2AC796A-9D63-E343-9082-E612C4D0B232}"/>
                </a:ext>
              </a:extLst>
            </p:cNvPr>
            <p:cNvSpPr/>
            <p:nvPr/>
          </p:nvSpPr>
          <p:spPr>
            <a:xfrm>
              <a:off x="6034840" y="2385297"/>
              <a:ext cx="366073" cy="690188"/>
            </a:xfrm>
            <a:custGeom>
              <a:avLst/>
              <a:gdLst>
                <a:gd name="connsiteX0" fmla="*/ 336649 w 366073"/>
                <a:gd name="connsiteY0" fmla="*/ 44522 h 690188"/>
                <a:gd name="connsiteX1" fmla="*/ 340456 w 366073"/>
                <a:gd name="connsiteY1" fmla="*/ 0 h 690188"/>
                <a:gd name="connsiteX2" fmla="*/ 359495 w 366073"/>
                <a:gd name="connsiteY2" fmla="*/ 24069 h 690188"/>
                <a:gd name="connsiteX3" fmla="*/ 355306 w 366073"/>
                <a:gd name="connsiteY3" fmla="*/ 68591 h 690188"/>
                <a:gd name="connsiteX4" fmla="*/ 214325 w 366073"/>
                <a:gd name="connsiteY4" fmla="*/ 198733 h 690188"/>
                <a:gd name="connsiteX5" fmla="*/ 98475 w 366073"/>
                <a:gd name="connsiteY5" fmla="*/ 334963 h 690188"/>
                <a:gd name="connsiteX6" fmla="*/ 29365 w 366073"/>
                <a:gd name="connsiteY6" fmla="*/ 493549 h 690188"/>
                <a:gd name="connsiteX7" fmla="*/ 28603 w 366073"/>
                <a:gd name="connsiteY7" fmla="*/ 690189 h 690188"/>
                <a:gd name="connsiteX8" fmla="*/ 9565 w 366073"/>
                <a:gd name="connsiteY8" fmla="*/ 666215 h 690188"/>
                <a:gd name="connsiteX9" fmla="*/ 10326 w 366073"/>
                <a:gd name="connsiteY9" fmla="*/ 469481 h 690188"/>
                <a:gd name="connsiteX10" fmla="*/ 79437 w 366073"/>
                <a:gd name="connsiteY10" fmla="*/ 310989 h 690188"/>
                <a:gd name="connsiteX11" fmla="*/ 195287 w 366073"/>
                <a:gd name="connsiteY11" fmla="*/ 174569 h 690188"/>
                <a:gd name="connsiteX12" fmla="*/ 336649 w 366073"/>
                <a:gd name="connsiteY12" fmla="*/ 44522 h 69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6073" h="690188">
                  <a:moveTo>
                    <a:pt x="336649" y="44522"/>
                  </a:moveTo>
                  <a:cubicBezTo>
                    <a:pt x="349176" y="32863"/>
                    <a:pt x="350823" y="13614"/>
                    <a:pt x="340456" y="0"/>
                  </a:cubicBezTo>
                  <a:lnTo>
                    <a:pt x="359495" y="24069"/>
                  </a:lnTo>
                  <a:cubicBezTo>
                    <a:pt x="369671" y="37803"/>
                    <a:pt x="367862" y="56992"/>
                    <a:pt x="355306" y="68591"/>
                  </a:cubicBezTo>
                  <a:cubicBezTo>
                    <a:pt x="306567" y="112732"/>
                    <a:pt x="258400" y="155162"/>
                    <a:pt x="214325" y="198733"/>
                  </a:cubicBezTo>
                  <a:cubicBezTo>
                    <a:pt x="171203" y="240117"/>
                    <a:pt x="132393" y="285760"/>
                    <a:pt x="98475" y="334963"/>
                  </a:cubicBezTo>
                  <a:cubicBezTo>
                    <a:pt x="65767" y="383069"/>
                    <a:pt x="42330" y="436851"/>
                    <a:pt x="29365" y="493549"/>
                  </a:cubicBezTo>
                  <a:cubicBezTo>
                    <a:pt x="15857" y="558375"/>
                    <a:pt x="15600" y="625261"/>
                    <a:pt x="28603" y="690189"/>
                  </a:cubicBezTo>
                  <a:lnTo>
                    <a:pt x="9565" y="666215"/>
                  </a:lnTo>
                  <a:cubicBezTo>
                    <a:pt x="-3439" y="601255"/>
                    <a:pt x="-3182" y="534338"/>
                    <a:pt x="10326" y="469481"/>
                  </a:cubicBezTo>
                  <a:cubicBezTo>
                    <a:pt x="23234" y="412792"/>
                    <a:pt x="46671" y="359030"/>
                    <a:pt x="79437" y="310989"/>
                  </a:cubicBezTo>
                  <a:cubicBezTo>
                    <a:pt x="113287" y="261680"/>
                    <a:pt x="152107" y="215968"/>
                    <a:pt x="195287" y="174569"/>
                  </a:cubicBezTo>
                  <a:cubicBezTo>
                    <a:pt x="239647" y="131188"/>
                    <a:pt x="287910" y="88664"/>
                    <a:pt x="336649" y="44522"/>
                  </a:cubicBezTo>
                  <a:close/>
                </a:path>
              </a:pathLst>
            </a:custGeom>
            <a:solidFill>
              <a:srgbClr val="6D6E71">
                <a:alpha val="25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981DF3D-AE27-AF4C-9221-435A8E8C2564}"/>
                </a:ext>
              </a:extLst>
            </p:cNvPr>
            <p:cNvSpPr/>
            <p:nvPr/>
          </p:nvSpPr>
          <p:spPr>
            <a:xfrm>
              <a:off x="5553303" y="2251856"/>
              <a:ext cx="811236" cy="335328"/>
            </a:xfrm>
            <a:custGeom>
              <a:avLst/>
              <a:gdLst>
                <a:gd name="connsiteX0" fmla="*/ 51119 w 811236"/>
                <a:gd name="connsiteY0" fmla="*/ 283275 h 335328"/>
                <a:gd name="connsiteX1" fmla="*/ 57877 w 811236"/>
                <a:gd name="connsiteY1" fmla="*/ 286414 h 335328"/>
                <a:gd name="connsiteX2" fmla="*/ 419612 w 811236"/>
                <a:gd name="connsiteY2" fmla="*/ 308295 h 335328"/>
                <a:gd name="connsiteX3" fmla="*/ 732131 w 811236"/>
                <a:gd name="connsiteY3" fmla="*/ 130682 h 335328"/>
                <a:gd name="connsiteX4" fmla="*/ 761546 w 811236"/>
                <a:gd name="connsiteY4" fmla="*/ 108992 h 335328"/>
                <a:gd name="connsiteX5" fmla="*/ 763640 w 811236"/>
                <a:gd name="connsiteY5" fmla="*/ 108135 h 335328"/>
                <a:gd name="connsiteX6" fmla="*/ 811236 w 811236"/>
                <a:gd name="connsiteY6" fmla="*/ 70748 h 335328"/>
                <a:gd name="connsiteX7" fmla="*/ 775920 w 811236"/>
                <a:gd name="connsiteY7" fmla="*/ 24418 h 335328"/>
                <a:gd name="connsiteX8" fmla="*/ 690912 w 811236"/>
                <a:gd name="connsiteY8" fmla="*/ 10434 h 335328"/>
                <a:gd name="connsiteX9" fmla="*/ 660165 w 811236"/>
                <a:gd name="connsiteY9" fmla="*/ 30792 h 335328"/>
                <a:gd name="connsiteX10" fmla="*/ 363828 w 811236"/>
                <a:gd name="connsiteY10" fmla="*/ 193945 h 335328"/>
                <a:gd name="connsiteX11" fmla="*/ 36745 w 811236"/>
                <a:gd name="connsiteY11" fmla="*/ 171208 h 335328"/>
                <a:gd name="connsiteX12" fmla="*/ 0 w 811236"/>
                <a:gd name="connsiteY12" fmla="*/ 217538 h 33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236" h="335328">
                  <a:moveTo>
                    <a:pt x="51119" y="283275"/>
                  </a:moveTo>
                  <a:lnTo>
                    <a:pt x="57877" y="286414"/>
                  </a:lnTo>
                  <a:cubicBezTo>
                    <a:pt x="195527" y="349583"/>
                    <a:pt x="311758" y="345587"/>
                    <a:pt x="419612" y="308295"/>
                  </a:cubicBezTo>
                  <a:cubicBezTo>
                    <a:pt x="527465" y="271003"/>
                    <a:pt x="627418" y="200509"/>
                    <a:pt x="732131" y="130682"/>
                  </a:cubicBezTo>
                  <a:lnTo>
                    <a:pt x="761546" y="108992"/>
                  </a:lnTo>
                  <a:cubicBezTo>
                    <a:pt x="762202" y="108614"/>
                    <a:pt x="762907" y="108326"/>
                    <a:pt x="763640" y="108135"/>
                  </a:cubicBezTo>
                  <a:lnTo>
                    <a:pt x="811236" y="70748"/>
                  </a:lnTo>
                  <a:lnTo>
                    <a:pt x="775920" y="24418"/>
                  </a:lnTo>
                  <a:cubicBezTo>
                    <a:pt x="755539" y="-1637"/>
                    <a:pt x="718576" y="-7719"/>
                    <a:pt x="690912" y="10434"/>
                  </a:cubicBezTo>
                  <a:lnTo>
                    <a:pt x="660165" y="30792"/>
                  </a:lnTo>
                  <a:cubicBezTo>
                    <a:pt x="558499" y="98527"/>
                    <a:pt x="463686" y="161695"/>
                    <a:pt x="363828" y="193945"/>
                  </a:cubicBezTo>
                  <a:cubicBezTo>
                    <a:pt x="263971" y="226195"/>
                    <a:pt x="158973" y="227337"/>
                    <a:pt x="36745" y="171208"/>
                  </a:cubicBezTo>
                  <a:lnTo>
                    <a:pt x="0" y="217538"/>
                  </a:lnTo>
                  <a:close/>
                </a:path>
              </a:pathLst>
            </a:custGeom>
            <a:solidFill>
              <a:srgbClr val="939598">
                <a:alpha val="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55AAFEA-F7FC-BA4F-85AF-8F0812EBB9DD}"/>
                </a:ext>
              </a:extLst>
            </p:cNvPr>
            <p:cNvSpPr/>
            <p:nvPr/>
          </p:nvSpPr>
          <p:spPr>
            <a:xfrm>
              <a:off x="5560133" y="2253984"/>
              <a:ext cx="798330" cy="329564"/>
            </a:xfrm>
            <a:custGeom>
              <a:avLst/>
              <a:gdLst>
                <a:gd name="connsiteX0" fmla="*/ 767377 w 798330"/>
                <a:gd name="connsiteY0" fmla="*/ 23432 h 329564"/>
                <a:gd name="connsiteX1" fmla="*/ 778609 w 798330"/>
                <a:gd name="connsiteY1" fmla="*/ 38178 h 329564"/>
                <a:gd name="connsiteX2" fmla="*/ 792317 w 798330"/>
                <a:gd name="connsiteY2" fmla="*/ 58917 h 329564"/>
                <a:gd name="connsiteX3" fmla="*/ 798314 w 798330"/>
                <a:gd name="connsiteY3" fmla="*/ 68430 h 329564"/>
                <a:gd name="connsiteX4" fmla="*/ 747862 w 798330"/>
                <a:gd name="connsiteY4" fmla="*/ 106959 h 329564"/>
                <a:gd name="connsiteX5" fmla="*/ 745673 w 798330"/>
                <a:gd name="connsiteY5" fmla="*/ 107910 h 329564"/>
                <a:gd name="connsiteX6" fmla="*/ 714830 w 798330"/>
                <a:gd name="connsiteY6" fmla="*/ 130362 h 329564"/>
                <a:gd name="connsiteX7" fmla="*/ 531107 w 798330"/>
                <a:gd name="connsiteY7" fmla="*/ 247470 h 329564"/>
                <a:gd name="connsiteX8" fmla="*/ 405262 w 798330"/>
                <a:gd name="connsiteY8" fmla="*/ 304550 h 329564"/>
                <a:gd name="connsiteX9" fmla="*/ 98073 w 798330"/>
                <a:gd name="connsiteY9" fmla="*/ 300554 h 329564"/>
                <a:gd name="connsiteX10" fmla="*/ 64565 w 798330"/>
                <a:gd name="connsiteY10" fmla="*/ 286475 h 329564"/>
                <a:gd name="connsiteX11" fmla="*/ 49905 w 798330"/>
                <a:gd name="connsiteY11" fmla="*/ 280006 h 329564"/>
                <a:gd name="connsiteX12" fmla="*/ 44003 w 798330"/>
                <a:gd name="connsiteY12" fmla="*/ 277247 h 329564"/>
                <a:gd name="connsiteX13" fmla="*/ 24 w 798330"/>
                <a:gd name="connsiteY13" fmla="*/ 217028 h 329564"/>
                <a:gd name="connsiteX14" fmla="*/ 37435 w 798330"/>
                <a:gd name="connsiteY14" fmla="*/ 174218 h 329564"/>
                <a:gd name="connsiteX15" fmla="*/ 316732 w 798330"/>
                <a:gd name="connsiteY15" fmla="*/ 205612 h 329564"/>
                <a:gd name="connsiteX16" fmla="*/ 360711 w 798330"/>
                <a:gd name="connsiteY16" fmla="*/ 193340 h 329564"/>
                <a:gd name="connsiteX17" fmla="*/ 516067 w 798330"/>
                <a:gd name="connsiteY17" fmla="*/ 119992 h 329564"/>
                <a:gd name="connsiteX18" fmla="*/ 653430 w 798330"/>
                <a:gd name="connsiteY18" fmla="*/ 31804 h 329564"/>
                <a:gd name="connsiteX19" fmla="*/ 683416 w 798330"/>
                <a:gd name="connsiteY19" fmla="*/ 10875 h 329564"/>
                <a:gd name="connsiteX20" fmla="*/ 715496 w 798330"/>
                <a:gd name="connsiteY20" fmla="*/ 125 h 329564"/>
                <a:gd name="connsiteX21" fmla="*/ 767377 w 798330"/>
                <a:gd name="connsiteY21" fmla="*/ 23432 h 32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98330" h="329564">
                  <a:moveTo>
                    <a:pt x="767377" y="23432"/>
                  </a:moveTo>
                  <a:lnTo>
                    <a:pt x="778609" y="38178"/>
                  </a:lnTo>
                  <a:cubicBezTo>
                    <a:pt x="783569" y="44825"/>
                    <a:pt x="788148" y="51749"/>
                    <a:pt x="792317" y="58917"/>
                  </a:cubicBezTo>
                  <a:cubicBezTo>
                    <a:pt x="792317" y="58917"/>
                    <a:pt x="798695" y="68430"/>
                    <a:pt x="798314" y="68430"/>
                  </a:cubicBezTo>
                  <a:cubicBezTo>
                    <a:pt x="797934" y="68430"/>
                    <a:pt x="749576" y="105817"/>
                    <a:pt x="747862" y="106959"/>
                  </a:cubicBezTo>
                  <a:lnTo>
                    <a:pt x="745673" y="107910"/>
                  </a:lnTo>
                  <a:cubicBezTo>
                    <a:pt x="744530" y="108671"/>
                    <a:pt x="715877" y="129696"/>
                    <a:pt x="714830" y="130362"/>
                  </a:cubicBezTo>
                  <a:cubicBezTo>
                    <a:pt x="652859" y="171840"/>
                    <a:pt x="592412" y="213032"/>
                    <a:pt x="531107" y="247470"/>
                  </a:cubicBezTo>
                  <a:cubicBezTo>
                    <a:pt x="491012" y="270339"/>
                    <a:pt x="448879" y="289448"/>
                    <a:pt x="405262" y="304550"/>
                  </a:cubicBezTo>
                  <a:cubicBezTo>
                    <a:pt x="305556" y="339225"/>
                    <a:pt x="196836" y="337810"/>
                    <a:pt x="98073" y="300554"/>
                  </a:cubicBezTo>
                  <a:cubicBezTo>
                    <a:pt x="87412" y="296844"/>
                    <a:pt x="75512" y="291041"/>
                    <a:pt x="64565" y="286475"/>
                  </a:cubicBezTo>
                  <a:cubicBezTo>
                    <a:pt x="59710" y="284382"/>
                    <a:pt x="55046" y="282289"/>
                    <a:pt x="49905" y="280006"/>
                  </a:cubicBezTo>
                  <a:lnTo>
                    <a:pt x="44003" y="277247"/>
                  </a:lnTo>
                  <a:cubicBezTo>
                    <a:pt x="45336" y="277818"/>
                    <a:pt x="-1213" y="216647"/>
                    <a:pt x="24" y="217028"/>
                  </a:cubicBezTo>
                  <a:cubicBezTo>
                    <a:pt x="1262" y="217408"/>
                    <a:pt x="36483" y="174123"/>
                    <a:pt x="37435" y="174218"/>
                  </a:cubicBezTo>
                  <a:cubicBezTo>
                    <a:pt x="140244" y="219977"/>
                    <a:pt x="230963" y="225114"/>
                    <a:pt x="316732" y="205612"/>
                  </a:cubicBezTo>
                  <a:cubicBezTo>
                    <a:pt x="331582" y="202187"/>
                    <a:pt x="346242" y="198096"/>
                    <a:pt x="360711" y="193340"/>
                  </a:cubicBezTo>
                  <a:cubicBezTo>
                    <a:pt x="415000" y="174572"/>
                    <a:pt x="467090" y="149979"/>
                    <a:pt x="516067" y="119992"/>
                  </a:cubicBezTo>
                  <a:cubicBezTo>
                    <a:pt x="561188" y="93260"/>
                    <a:pt x="606595" y="62913"/>
                    <a:pt x="653430" y="31804"/>
                  </a:cubicBezTo>
                  <a:lnTo>
                    <a:pt x="683416" y="10875"/>
                  </a:lnTo>
                  <a:cubicBezTo>
                    <a:pt x="692955" y="4488"/>
                    <a:pt x="704035" y="775"/>
                    <a:pt x="715496" y="125"/>
                  </a:cubicBezTo>
                  <a:cubicBezTo>
                    <a:pt x="735582" y="-1162"/>
                    <a:pt x="755011" y="7563"/>
                    <a:pt x="767377" y="23432"/>
                  </a:cubicBezTo>
                  <a:close/>
                </a:path>
              </a:pathLst>
            </a:custGeom>
            <a:solidFill>
              <a:srgbClr val="939598">
                <a:alpha val="2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328774D2-9115-6D46-BA08-740098175276}"/>
                </a:ext>
              </a:extLst>
            </p:cNvPr>
            <p:cNvSpPr/>
            <p:nvPr/>
          </p:nvSpPr>
          <p:spPr>
            <a:xfrm>
              <a:off x="5566223" y="2256088"/>
              <a:ext cx="785699" cy="322595"/>
            </a:xfrm>
            <a:custGeom>
              <a:avLst/>
              <a:gdLst>
                <a:gd name="connsiteX0" fmla="*/ 759859 w 785699"/>
                <a:gd name="connsiteY0" fmla="*/ 22470 h 322595"/>
                <a:gd name="connsiteX1" fmla="*/ 771663 w 785699"/>
                <a:gd name="connsiteY1" fmla="*/ 37692 h 322595"/>
                <a:gd name="connsiteX2" fmla="*/ 781182 w 785699"/>
                <a:gd name="connsiteY2" fmla="*/ 56718 h 322595"/>
                <a:gd name="connsiteX3" fmla="*/ 785656 w 785699"/>
                <a:gd name="connsiteY3" fmla="*/ 66707 h 322595"/>
                <a:gd name="connsiteX4" fmla="*/ 732633 w 785699"/>
                <a:gd name="connsiteY4" fmla="*/ 106568 h 322595"/>
                <a:gd name="connsiteX5" fmla="*/ 730444 w 785699"/>
                <a:gd name="connsiteY5" fmla="*/ 107614 h 322595"/>
                <a:gd name="connsiteX6" fmla="*/ 698078 w 785699"/>
                <a:gd name="connsiteY6" fmla="*/ 130732 h 322595"/>
                <a:gd name="connsiteX7" fmla="*/ 515498 w 785699"/>
                <a:gd name="connsiteY7" fmla="*/ 244891 h 322595"/>
                <a:gd name="connsiteX8" fmla="*/ 390699 w 785699"/>
                <a:gd name="connsiteY8" fmla="*/ 299497 h 322595"/>
                <a:gd name="connsiteX9" fmla="*/ 87319 w 785699"/>
                <a:gd name="connsiteY9" fmla="*/ 292743 h 322595"/>
                <a:gd name="connsiteX10" fmla="*/ 54763 w 785699"/>
                <a:gd name="connsiteY10" fmla="*/ 277997 h 322595"/>
                <a:gd name="connsiteX11" fmla="*/ 42007 w 785699"/>
                <a:gd name="connsiteY11" fmla="*/ 272289 h 322595"/>
                <a:gd name="connsiteX12" fmla="*/ 36771 w 785699"/>
                <a:gd name="connsiteY12" fmla="*/ 269911 h 322595"/>
                <a:gd name="connsiteX13" fmla="*/ 122 w 785699"/>
                <a:gd name="connsiteY13" fmla="*/ 215210 h 322595"/>
                <a:gd name="connsiteX14" fmla="*/ 38199 w 785699"/>
                <a:gd name="connsiteY14" fmla="*/ 176015 h 322595"/>
                <a:gd name="connsiteX15" fmla="*/ 314259 w 785699"/>
                <a:gd name="connsiteY15" fmla="*/ 203794 h 322595"/>
                <a:gd name="connsiteX16" fmla="*/ 357667 w 785699"/>
                <a:gd name="connsiteY16" fmla="*/ 191521 h 322595"/>
                <a:gd name="connsiteX17" fmla="*/ 510928 w 785699"/>
                <a:gd name="connsiteY17" fmla="*/ 118650 h 322595"/>
                <a:gd name="connsiteX18" fmla="*/ 646769 w 785699"/>
                <a:gd name="connsiteY18" fmla="*/ 31508 h 322595"/>
                <a:gd name="connsiteX19" fmla="*/ 677326 w 785699"/>
                <a:gd name="connsiteY19" fmla="*/ 11340 h 322595"/>
                <a:gd name="connsiteX20" fmla="*/ 708645 w 785699"/>
                <a:gd name="connsiteY20" fmla="*/ 209 h 322595"/>
                <a:gd name="connsiteX21" fmla="*/ 759859 w 785699"/>
                <a:gd name="connsiteY21" fmla="*/ 22470 h 322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5699" h="322595">
                  <a:moveTo>
                    <a:pt x="759859" y="22470"/>
                  </a:moveTo>
                  <a:lnTo>
                    <a:pt x="771663" y="37692"/>
                  </a:lnTo>
                  <a:cubicBezTo>
                    <a:pt x="770425" y="36074"/>
                    <a:pt x="783276" y="55482"/>
                    <a:pt x="781182" y="56718"/>
                  </a:cubicBezTo>
                  <a:cubicBezTo>
                    <a:pt x="779088" y="57955"/>
                    <a:pt x="786322" y="66232"/>
                    <a:pt x="785656" y="66707"/>
                  </a:cubicBezTo>
                  <a:cubicBezTo>
                    <a:pt x="781943" y="69181"/>
                    <a:pt x="736251" y="104285"/>
                    <a:pt x="732633" y="106568"/>
                  </a:cubicBezTo>
                  <a:cubicBezTo>
                    <a:pt x="731881" y="106869"/>
                    <a:pt x="731148" y="107220"/>
                    <a:pt x="730444" y="107614"/>
                  </a:cubicBezTo>
                  <a:cubicBezTo>
                    <a:pt x="728159" y="109041"/>
                    <a:pt x="700268" y="129400"/>
                    <a:pt x="698078" y="130732"/>
                  </a:cubicBezTo>
                  <a:cubicBezTo>
                    <a:pt x="636583" y="171258"/>
                    <a:pt x="576612" y="211595"/>
                    <a:pt x="515498" y="244891"/>
                  </a:cubicBezTo>
                  <a:cubicBezTo>
                    <a:pt x="475688" y="266938"/>
                    <a:pt x="433907" y="285220"/>
                    <a:pt x="390699" y="299497"/>
                  </a:cubicBezTo>
                  <a:cubicBezTo>
                    <a:pt x="291851" y="332467"/>
                    <a:pt x="184606" y="330079"/>
                    <a:pt x="87319" y="292743"/>
                  </a:cubicBezTo>
                  <a:cubicBezTo>
                    <a:pt x="77323" y="289223"/>
                    <a:pt x="64948" y="282278"/>
                    <a:pt x="54763" y="277997"/>
                  </a:cubicBezTo>
                  <a:lnTo>
                    <a:pt x="42007" y="272289"/>
                  </a:lnTo>
                  <a:lnTo>
                    <a:pt x="36771" y="269911"/>
                  </a:lnTo>
                  <a:cubicBezTo>
                    <a:pt x="39532" y="271053"/>
                    <a:pt x="-2544" y="214448"/>
                    <a:pt x="122" y="215210"/>
                  </a:cubicBezTo>
                  <a:cubicBezTo>
                    <a:pt x="2787" y="215971"/>
                    <a:pt x="36200" y="175634"/>
                    <a:pt x="38199" y="176015"/>
                  </a:cubicBezTo>
                  <a:cubicBezTo>
                    <a:pt x="139675" y="219681"/>
                    <a:pt x="229442" y="223581"/>
                    <a:pt x="314259" y="203794"/>
                  </a:cubicBezTo>
                  <a:cubicBezTo>
                    <a:pt x="328852" y="200369"/>
                    <a:pt x="343322" y="196278"/>
                    <a:pt x="357667" y="191521"/>
                  </a:cubicBezTo>
                  <a:cubicBezTo>
                    <a:pt x="411185" y="172701"/>
                    <a:pt x="462561" y="148275"/>
                    <a:pt x="510928" y="118650"/>
                  </a:cubicBezTo>
                  <a:cubicBezTo>
                    <a:pt x="555574" y="92298"/>
                    <a:pt x="600505" y="62426"/>
                    <a:pt x="646769" y="31508"/>
                  </a:cubicBezTo>
                  <a:lnTo>
                    <a:pt x="677326" y="11340"/>
                  </a:lnTo>
                  <a:cubicBezTo>
                    <a:pt x="686674" y="5086"/>
                    <a:pt x="697440" y="1261"/>
                    <a:pt x="708645" y="209"/>
                  </a:cubicBezTo>
                  <a:cubicBezTo>
                    <a:pt x="728378" y="-1457"/>
                    <a:pt x="747626" y="6909"/>
                    <a:pt x="759859" y="22470"/>
                  </a:cubicBezTo>
                  <a:close/>
                </a:path>
              </a:pathLst>
            </a:custGeom>
            <a:solidFill>
              <a:srgbClr val="939598">
                <a:alpha val="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84F4DBA7-FEB1-694C-A9A5-5E4AB39BBC8B}"/>
                </a:ext>
              </a:extLst>
            </p:cNvPr>
            <p:cNvSpPr/>
            <p:nvPr/>
          </p:nvSpPr>
          <p:spPr>
            <a:xfrm>
              <a:off x="5573104" y="2258194"/>
              <a:ext cx="772798" cy="315662"/>
            </a:xfrm>
            <a:custGeom>
              <a:avLst/>
              <a:gdLst>
                <a:gd name="connsiteX0" fmla="*/ 751455 w 772798"/>
                <a:gd name="connsiteY0" fmla="*/ 21505 h 315662"/>
                <a:gd name="connsiteX1" fmla="*/ 763735 w 772798"/>
                <a:gd name="connsiteY1" fmla="*/ 37392 h 315662"/>
                <a:gd name="connsiteX2" fmla="*/ 769827 w 772798"/>
                <a:gd name="connsiteY2" fmla="*/ 54421 h 315662"/>
                <a:gd name="connsiteX3" fmla="*/ 772683 w 772798"/>
                <a:gd name="connsiteY3" fmla="*/ 64600 h 315662"/>
                <a:gd name="connsiteX4" fmla="*/ 717281 w 772798"/>
                <a:gd name="connsiteY4" fmla="*/ 105698 h 315662"/>
                <a:gd name="connsiteX5" fmla="*/ 714901 w 772798"/>
                <a:gd name="connsiteY5" fmla="*/ 106839 h 315662"/>
                <a:gd name="connsiteX6" fmla="*/ 681202 w 772798"/>
                <a:gd name="connsiteY6" fmla="*/ 130623 h 315662"/>
                <a:gd name="connsiteX7" fmla="*/ 500335 w 772798"/>
                <a:gd name="connsiteY7" fmla="*/ 241928 h 315662"/>
                <a:gd name="connsiteX8" fmla="*/ 376584 w 772798"/>
                <a:gd name="connsiteY8" fmla="*/ 294441 h 315662"/>
                <a:gd name="connsiteX9" fmla="*/ 76916 w 772798"/>
                <a:gd name="connsiteY9" fmla="*/ 284928 h 315662"/>
                <a:gd name="connsiteX10" fmla="*/ 45407 w 772798"/>
                <a:gd name="connsiteY10" fmla="*/ 269421 h 315662"/>
                <a:gd name="connsiteX11" fmla="*/ 34460 w 772798"/>
                <a:gd name="connsiteY11" fmla="*/ 264665 h 315662"/>
                <a:gd name="connsiteX12" fmla="*/ 29795 w 772798"/>
                <a:gd name="connsiteY12" fmla="*/ 262287 h 315662"/>
                <a:gd name="connsiteX13" fmla="*/ 285 w 772798"/>
                <a:gd name="connsiteY13" fmla="*/ 213103 h 315662"/>
                <a:gd name="connsiteX14" fmla="*/ 38934 w 772798"/>
                <a:gd name="connsiteY14" fmla="*/ 177428 h 315662"/>
                <a:gd name="connsiteX15" fmla="*/ 311948 w 772798"/>
                <a:gd name="connsiteY15" fmla="*/ 201687 h 315662"/>
                <a:gd name="connsiteX16" fmla="*/ 354689 w 772798"/>
                <a:gd name="connsiteY16" fmla="*/ 189320 h 315662"/>
                <a:gd name="connsiteX17" fmla="*/ 506047 w 772798"/>
                <a:gd name="connsiteY17" fmla="*/ 117019 h 315662"/>
                <a:gd name="connsiteX18" fmla="*/ 640269 w 772798"/>
                <a:gd name="connsiteY18" fmla="*/ 31399 h 315662"/>
                <a:gd name="connsiteX19" fmla="*/ 669684 w 772798"/>
                <a:gd name="connsiteY19" fmla="*/ 11802 h 315662"/>
                <a:gd name="connsiteX20" fmla="*/ 700526 w 772798"/>
                <a:gd name="connsiteY20" fmla="*/ 386 h 315662"/>
                <a:gd name="connsiteX21" fmla="*/ 751455 w 772798"/>
                <a:gd name="connsiteY21" fmla="*/ 21505 h 31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72798" h="315662">
                  <a:moveTo>
                    <a:pt x="751455" y="21505"/>
                  </a:moveTo>
                  <a:lnTo>
                    <a:pt x="763735" y="37392"/>
                  </a:lnTo>
                  <a:cubicBezTo>
                    <a:pt x="761831" y="34919"/>
                    <a:pt x="772397" y="52709"/>
                    <a:pt x="769827" y="54421"/>
                  </a:cubicBezTo>
                  <a:cubicBezTo>
                    <a:pt x="767257" y="56134"/>
                    <a:pt x="773730" y="63935"/>
                    <a:pt x="772683" y="64600"/>
                  </a:cubicBezTo>
                  <a:cubicBezTo>
                    <a:pt x="767162" y="68215"/>
                    <a:pt x="722611" y="102654"/>
                    <a:pt x="717281" y="105698"/>
                  </a:cubicBezTo>
                  <a:cubicBezTo>
                    <a:pt x="716452" y="105992"/>
                    <a:pt x="715653" y="106374"/>
                    <a:pt x="714901" y="106839"/>
                  </a:cubicBezTo>
                  <a:cubicBezTo>
                    <a:pt x="711664" y="108932"/>
                    <a:pt x="684439" y="128625"/>
                    <a:pt x="681202" y="130623"/>
                  </a:cubicBezTo>
                  <a:cubicBezTo>
                    <a:pt x="620279" y="170578"/>
                    <a:pt x="560783" y="209963"/>
                    <a:pt x="500335" y="241928"/>
                  </a:cubicBezTo>
                  <a:cubicBezTo>
                    <a:pt x="460887" y="263396"/>
                    <a:pt x="419440" y="280983"/>
                    <a:pt x="376584" y="294441"/>
                  </a:cubicBezTo>
                  <a:cubicBezTo>
                    <a:pt x="278554" y="325699"/>
                    <a:pt x="172756" y="322340"/>
                    <a:pt x="76916" y="284928"/>
                  </a:cubicBezTo>
                  <a:cubicBezTo>
                    <a:pt x="67396" y="281598"/>
                    <a:pt x="54831" y="273512"/>
                    <a:pt x="45407" y="269421"/>
                  </a:cubicBezTo>
                  <a:cubicBezTo>
                    <a:pt x="41790" y="267994"/>
                    <a:pt x="38172" y="266377"/>
                    <a:pt x="34460" y="264665"/>
                  </a:cubicBezTo>
                  <a:lnTo>
                    <a:pt x="29795" y="262287"/>
                  </a:lnTo>
                  <a:cubicBezTo>
                    <a:pt x="33888" y="263999"/>
                    <a:pt x="-3618" y="211961"/>
                    <a:pt x="285" y="213103"/>
                  </a:cubicBezTo>
                  <a:cubicBezTo>
                    <a:pt x="4188" y="214244"/>
                    <a:pt x="36078" y="176952"/>
                    <a:pt x="38934" y="177428"/>
                  </a:cubicBezTo>
                  <a:cubicBezTo>
                    <a:pt x="139077" y="219001"/>
                    <a:pt x="227797" y="222045"/>
                    <a:pt x="311948" y="201687"/>
                  </a:cubicBezTo>
                  <a:cubicBezTo>
                    <a:pt x="326322" y="198262"/>
                    <a:pt x="340506" y="194076"/>
                    <a:pt x="354689" y="189320"/>
                  </a:cubicBezTo>
                  <a:cubicBezTo>
                    <a:pt x="407541" y="170603"/>
                    <a:pt x="458279" y="146369"/>
                    <a:pt x="506047" y="117019"/>
                  </a:cubicBezTo>
                  <a:cubicBezTo>
                    <a:pt x="550216" y="90952"/>
                    <a:pt x="594576" y="61461"/>
                    <a:pt x="640269" y="31399"/>
                  </a:cubicBezTo>
                  <a:lnTo>
                    <a:pt x="669684" y="11802"/>
                  </a:lnTo>
                  <a:cubicBezTo>
                    <a:pt x="678937" y="5659"/>
                    <a:pt x="689503" y="1751"/>
                    <a:pt x="700526" y="386"/>
                  </a:cubicBezTo>
                  <a:cubicBezTo>
                    <a:pt x="720022" y="-1902"/>
                    <a:pt x="739308" y="6095"/>
                    <a:pt x="751455" y="21505"/>
                  </a:cubicBezTo>
                  <a:close/>
                </a:path>
              </a:pathLst>
            </a:custGeom>
            <a:solidFill>
              <a:srgbClr val="939598">
                <a:alpha val="5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7EDB113-5EFE-4B4F-B9B7-2CC9A46E23E4}"/>
                </a:ext>
              </a:extLst>
            </p:cNvPr>
            <p:cNvSpPr/>
            <p:nvPr/>
          </p:nvSpPr>
          <p:spPr>
            <a:xfrm>
              <a:off x="5579107" y="2260471"/>
              <a:ext cx="760508" cy="309071"/>
            </a:xfrm>
            <a:custGeom>
              <a:avLst/>
              <a:gdLst>
                <a:gd name="connsiteX0" fmla="*/ 743929 w 760508"/>
                <a:gd name="connsiteY0" fmla="*/ 20466 h 309071"/>
                <a:gd name="connsiteX1" fmla="*/ 756780 w 760508"/>
                <a:gd name="connsiteY1" fmla="*/ 36924 h 309071"/>
                <a:gd name="connsiteX2" fmla="*/ 758969 w 760508"/>
                <a:gd name="connsiteY2" fmla="*/ 52050 h 309071"/>
                <a:gd name="connsiteX3" fmla="*/ 760207 w 760508"/>
                <a:gd name="connsiteY3" fmla="*/ 62324 h 309071"/>
                <a:gd name="connsiteX4" fmla="*/ 702424 w 760508"/>
                <a:gd name="connsiteY4" fmla="*/ 104753 h 309071"/>
                <a:gd name="connsiteX5" fmla="*/ 699949 w 760508"/>
                <a:gd name="connsiteY5" fmla="*/ 105895 h 309071"/>
                <a:gd name="connsiteX6" fmla="*/ 664728 w 760508"/>
                <a:gd name="connsiteY6" fmla="*/ 130439 h 309071"/>
                <a:gd name="connsiteX7" fmla="*/ 485289 w 760508"/>
                <a:gd name="connsiteY7" fmla="*/ 239271 h 309071"/>
                <a:gd name="connsiteX8" fmla="*/ 362489 w 760508"/>
                <a:gd name="connsiteY8" fmla="*/ 289692 h 309071"/>
                <a:gd name="connsiteX9" fmla="*/ 66534 w 760508"/>
                <a:gd name="connsiteY9" fmla="*/ 277419 h 309071"/>
                <a:gd name="connsiteX10" fmla="*/ 35977 w 760508"/>
                <a:gd name="connsiteY10" fmla="*/ 261342 h 309071"/>
                <a:gd name="connsiteX11" fmla="*/ 26457 w 760508"/>
                <a:gd name="connsiteY11" fmla="*/ 257346 h 309071"/>
                <a:gd name="connsiteX12" fmla="*/ 22840 w 760508"/>
                <a:gd name="connsiteY12" fmla="*/ 255634 h 309071"/>
                <a:gd name="connsiteX13" fmla="*/ 565 w 760508"/>
                <a:gd name="connsiteY13" fmla="*/ 211968 h 309071"/>
                <a:gd name="connsiteX14" fmla="*/ 39880 w 760508"/>
                <a:gd name="connsiteY14" fmla="*/ 179908 h 309071"/>
                <a:gd name="connsiteX15" fmla="*/ 309657 w 760508"/>
                <a:gd name="connsiteY15" fmla="*/ 200647 h 309071"/>
                <a:gd name="connsiteX16" fmla="*/ 351923 w 760508"/>
                <a:gd name="connsiteY16" fmla="*/ 188185 h 309071"/>
                <a:gd name="connsiteX17" fmla="*/ 501281 w 760508"/>
                <a:gd name="connsiteY17" fmla="*/ 116455 h 309071"/>
                <a:gd name="connsiteX18" fmla="*/ 633790 w 760508"/>
                <a:gd name="connsiteY18" fmla="*/ 31406 h 309071"/>
                <a:gd name="connsiteX19" fmla="*/ 662919 w 760508"/>
                <a:gd name="connsiteY19" fmla="*/ 12379 h 309071"/>
                <a:gd name="connsiteX20" fmla="*/ 693190 w 760508"/>
                <a:gd name="connsiteY20" fmla="*/ 678 h 309071"/>
                <a:gd name="connsiteX21" fmla="*/ 743929 w 760508"/>
                <a:gd name="connsiteY21" fmla="*/ 20466 h 30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0508" h="309071">
                  <a:moveTo>
                    <a:pt x="743929" y="20466"/>
                  </a:moveTo>
                  <a:lnTo>
                    <a:pt x="756780" y="36924"/>
                  </a:lnTo>
                  <a:cubicBezTo>
                    <a:pt x="754209" y="33594"/>
                    <a:pt x="762396" y="49766"/>
                    <a:pt x="758969" y="52050"/>
                  </a:cubicBezTo>
                  <a:cubicBezTo>
                    <a:pt x="757446" y="53096"/>
                    <a:pt x="761634" y="61563"/>
                    <a:pt x="760207" y="62324"/>
                  </a:cubicBezTo>
                  <a:cubicBezTo>
                    <a:pt x="752877" y="67271"/>
                    <a:pt x="709564" y="100377"/>
                    <a:pt x="702424" y="104753"/>
                  </a:cubicBezTo>
                  <a:cubicBezTo>
                    <a:pt x="702424" y="104753"/>
                    <a:pt x="700711" y="105419"/>
                    <a:pt x="699949" y="105895"/>
                  </a:cubicBezTo>
                  <a:cubicBezTo>
                    <a:pt x="695570" y="108749"/>
                    <a:pt x="669107" y="127775"/>
                    <a:pt x="664728" y="130439"/>
                  </a:cubicBezTo>
                  <a:cubicBezTo>
                    <a:pt x="604375" y="169729"/>
                    <a:pt x="545451" y="208258"/>
                    <a:pt x="485289" y="239271"/>
                  </a:cubicBezTo>
                  <a:cubicBezTo>
                    <a:pt x="446088" y="260019"/>
                    <a:pt x="404965" y="276905"/>
                    <a:pt x="362489" y="289692"/>
                  </a:cubicBezTo>
                  <a:cubicBezTo>
                    <a:pt x="265297" y="319226"/>
                    <a:pt x="160946" y="314899"/>
                    <a:pt x="66534" y="277419"/>
                  </a:cubicBezTo>
                  <a:cubicBezTo>
                    <a:pt x="57966" y="274470"/>
                    <a:pt x="44734" y="265052"/>
                    <a:pt x="35977" y="261342"/>
                  </a:cubicBezTo>
                  <a:lnTo>
                    <a:pt x="26457" y="257346"/>
                  </a:lnTo>
                  <a:lnTo>
                    <a:pt x="22840" y="255634"/>
                  </a:lnTo>
                  <a:cubicBezTo>
                    <a:pt x="28361" y="257917"/>
                    <a:pt x="-4671" y="210541"/>
                    <a:pt x="565" y="211968"/>
                  </a:cubicBezTo>
                  <a:cubicBezTo>
                    <a:pt x="5800" y="213395"/>
                    <a:pt x="36072" y="179242"/>
                    <a:pt x="39880" y="179908"/>
                  </a:cubicBezTo>
                  <a:cubicBezTo>
                    <a:pt x="125135" y="216060"/>
                    <a:pt x="219880" y="223344"/>
                    <a:pt x="309657" y="200647"/>
                  </a:cubicBezTo>
                  <a:cubicBezTo>
                    <a:pt x="323841" y="197127"/>
                    <a:pt x="338215" y="192941"/>
                    <a:pt x="351923" y="188185"/>
                  </a:cubicBezTo>
                  <a:cubicBezTo>
                    <a:pt x="404013" y="169393"/>
                    <a:pt x="454056" y="145360"/>
                    <a:pt x="501281" y="116455"/>
                  </a:cubicBezTo>
                  <a:cubicBezTo>
                    <a:pt x="544880" y="90578"/>
                    <a:pt x="588669" y="61468"/>
                    <a:pt x="633790" y="31406"/>
                  </a:cubicBezTo>
                  <a:lnTo>
                    <a:pt x="662919" y="12379"/>
                  </a:lnTo>
                  <a:cubicBezTo>
                    <a:pt x="672048" y="6351"/>
                    <a:pt x="682377" y="2359"/>
                    <a:pt x="693190" y="678"/>
                  </a:cubicBezTo>
                  <a:cubicBezTo>
                    <a:pt x="712439" y="-2404"/>
                    <a:pt x="731858" y="5167"/>
                    <a:pt x="743929" y="20466"/>
                  </a:cubicBezTo>
                  <a:close/>
                </a:path>
              </a:pathLst>
            </a:custGeom>
            <a:solidFill>
              <a:srgbClr val="939598">
                <a:alpha val="6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F52C3B5F-CB2A-FF4B-BDC6-1D3250D06FE7}"/>
                </a:ext>
              </a:extLst>
            </p:cNvPr>
            <p:cNvSpPr/>
            <p:nvPr/>
          </p:nvSpPr>
          <p:spPr>
            <a:xfrm>
              <a:off x="5586036" y="2262290"/>
              <a:ext cx="748802" cy="302984"/>
            </a:xfrm>
            <a:custGeom>
              <a:avLst/>
              <a:gdLst>
                <a:gd name="connsiteX0" fmla="*/ 735476 w 748802"/>
                <a:gd name="connsiteY0" fmla="*/ 19788 h 302984"/>
                <a:gd name="connsiteX1" fmla="*/ 748803 w 748802"/>
                <a:gd name="connsiteY1" fmla="*/ 36912 h 302984"/>
                <a:gd name="connsiteX2" fmla="*/ 747089 w 748802"/>
                <a:gd name="connsiteY2" fmla="*/ 50231 h 302984"/>
                <a:gd name="connsiteX3" fmla="*/ 747089 w 748802"/>
                <a:gd name="connsiteY3" fmla="*/ 60600 h 302984"/>
                <a:gd name="connsiteX4" fmla="*/ 686832 w 748802"/>
                <a:gd name="connsiteY4" fmla="*/ 104171 h 302984"/>
                <a:gd name="connsiteX5" fmla="*/ 684357 w 748802"/>
                <a:gd name="connsiteY5" fmla="*/ 105503 h 302984"/>
                <a:gd name="connsiteX6" fmla="*/ 647612 w 748802"/>
                <a:gd name="connsiteY6" fmla="*/ 130713 h 302984"/>
                <a:gd name="connsiteX7" fmla="*/ 469696 w 748802"/>
                <a:gd name="connsiteY7" fmla="*/ 237071 h 302984"/>
                <a:gd name="connsiteX8" fmla="*/ 347944 w 748802"/>
                <a:gd name="connsiteY8" fmla="*/ 285399 h 302984"/>
                <a:gd name="connsiteX9" fmla="*/ 55701 w 748802"/>
                <a:gd name="connsiteY9" fmla="*/ 270368 h 302984"/>
                <a:gd name="connsiteX10" fmla="*/ 26191 w 748802"/>
                <a:gd name="connsiteY10" fmla="*/ 253625 h 302984"/>
                <a:gd name="connsiteX11" fmla="*/ 18957 w 748802"/>
                <a:gd name="connsiteY11" fmla="*/ 250390 h 302984"/>
                <a:gd name="connsiteX12" fmla="*/ 16101 w 748802"/>
                <a:gd name="connsiteY12" fmla="*/ 249058 h 302984"/>
                <a:gd name="connsiteX13" fmla="*/ 965 w 748802"/>
                <a:gd name="connsiteY13" fmla="*/ 211005 h 302984"/>
                <a:gd name="connsiteX14" fmla="*/ 40946 w 748802"/>
                <a:gd name="connsiteY14" fmla="*/ 182465 h 302984"/>
                <a:gd name="connsiteX15" fmla="*/ 307487 w 748802"/>
                <a:gd name="connsiteY15" fmla="*/ 199684 h 302984"/>
                <a:gd name="connsiteX16" fmla="*/ 349087 w 748802"/>
                <a:gd name="connsiteY16" fmla="*/ 187127 h 302984"/>
                <a:gd name="connsiteX17" fmla="*/ 496351 w 748802"/>
                <a:gd name="connsiteY17" fmla="*/ 115492 h 302984"/>
                <a:gd name="connsiteX18" fmla="*/ 627241 w 748802"/>
                <a:gd name="connsiteY18" fmla="*/ 31489 h 302984"/>
                <a:gd name="connsiteX19" fmla="*/ 655799 w 748802"/>
                <a:gd name="connsiteY19" fmla="*/ 12463 h 302984"/>
                <a:gd name="connsiteX20" fmla="*/ 686071 w 748802"/>
                <a:gd name="connsiteY20" fmla="*/ 762 h 302984"/>
                <a:gd name="connsiteX21" fmla="*/ 735476 w 748802"/>
                <a:gd name="connsiteY21" fmla="*/ 19788 h 3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8802" h="302984">
                  <a:moveTo>
                    <a:pt x="735476" y="19788"/>
                  </a:moveTo>
                  <a:lnTo>
                    <a:pt x="748803" y="36912"/>
                  </a:lnTo>
                  <a:cubicBezTo>
                    <a:pt x="745566" y="32726"/>
                    <a:pt x="751468" y="47281"/>
                    <a:pt x="747089" y="50231"/>
                  </a:cubicBezTo>
                  <a:cubicBezTo>
                    <a:pt x="745281" y="51372"/>
                    <a:pt x="748708" y="59744"/>
                    <a:pt x="747089" y="60600"/>
                  </a:cubicBezTo>
                  <a:cubicBezTo>
                    <a:pt x="737570" y="66689"/>
                    <a:pt x="695875" y="98653"/>
                    <a:pt x="686832" y="104171"/>
                  </a:cubicBezTo>
                  <a:cubicBezTo>
                    <a:pt x="686832" y="104171"/>
                    <a:pt x="685214" y="104932"/>
                    <a:pt x="684357" y="105503"/>
                  </a:cubicBezTo>
                  <a:cubicBezTo>
                    <a:pt x="678836" y="109023"/>
                    <a:pt x="653134" y="127383"/>
                    <a:pt x="647612" y="130713"/>
                  </a:cubicBezTo>
                  <a:cubicBezTo>
                    <a:pt x="590268" y="169349"/>
                    <a:pt x="530877" y="204854"/>
                    <a:pt x="469696" y="237071"/>
                  </a:cubicBezTo>
                  <a:cubicBezTo>
                    <a:pt x="430781" y="257109"/>
                    <a:pt x="390010" y="273295"/>
                    <a:pt x="347944" y="285399"/>
                  </a:cubicBezTo>
                  <a:cubicBezTo>
                    <a:pt x="251590" y="313208"/>
                    <a:pt x="148686" y="307915"/>
                    <a:pt x="55701" y="270368"/>
                  </a:cubicBezTo>
                  <a:cubicBezTo>
                    <a:pt x="47895" y="267609"/>
                    <a:pt x="34188" y="257049"/>
                    <a:pt x="26191" y="253625"/>
                  </a:cubicBezTo>
                  <a:cubicBezTo>
                    <a:pt x="23811" y="252673"/>
                    <a:pt x="21336" y="251532"/>
                    <a:pt x="18957" y="250390"/>
                  </a:cubicBezTo>
                  <a:lnTo>
                    <a:pt x="16101" y="249058"/>
                  </a:lnTo>
                  <a:cubicBezTo>
                    <a:pt x="22955" y="251912"/>
                    <a:pt x="-5508" y="209102"/>
                    <a:pt x="965" y="211005"/>
                  </a:cubicBezTo>
                  <a:cubicBezTo>
                    <a:pt x="6010" y="212432"/>
                    <a:pt x="36187" y="181609"/>
                    <a:pt x="40946" y="182465"/>
                  </a:cubicBezTo>
                  <a:cubicBezTo>
                    <a:pt x="125621" y="216753"/>
                    <a:pt x="219100" y="222792"/>
                    <a:pt x="307487" y="199684"/>
                  </a:cubicBezTo>
                  <a:cubicBezTo>
                    <a:pt x="321481" y="196164"/>
                    <a:pt x="335284" y="191883"/>
                    <a:pt x="349087" y="187127"/>
                  </a:cubicBezTo>
                  <a:cubicBezTo>
                    <a:pt x="400453" y="168235"/>
                    <a:pt x="449782" y="144237"/>
                    <a:pt x="496351" y="115492"/>
                  </a:cubicBezTo>
                  <a:cubicBezTo>
                    <a:pt x="539378" y="89901"/>
                    <a:pt x="582691" y="61171"/>
                    <a:pt x="627241" y="31489"/>
                  </a:cubicBezTo>
                  <a:lnTo>
                    <a:pt x="655799" y="12463"/>
                  </a:lnTo>
                  <a:cubicBezTo>
                    <a:pt x="664976" y="6521"/>
                    <a:pt x="675285" y="2537"/>
                    <a:pt x="686071" y="762"/>
                  </a:cubicBezTo>
                  <a:cubicBezTo>
                    <a:pt x="704786" y="-2490"/>
                    <a:pt x="723777" y="4824"/>
                    <a:pt x="735476" y="19788"/>
                  </a:cubicBezTo>
                  <a:close/>
                </a:path>
              </a:pathLst>
            </a:custGeom>
            <a:solidFill>
              <a:srgbClr val="939598">
                <a:alpha val="8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1317209-BC0B-C54A-A923-6D4670014355}"/>
                </a:ext>
              </a:extLst>
            </p:cNvPr>
            <p:cNvSpPr/>
            <p:nvPr/>
          </p:nvSpPr>
          <p:spPr>
            <a:xfrm>
              <a:off x="5591663" y="2264141"/>
              <a:ext cx="741843" cy="296885"/>
            </a:xfrm>
            <a:custGeom>
              <a:avLst/>
              <a:gdLst>
                <a:gd name="connsiteX0" fmla="*/ 728040 w 741843"/>
                <a:gd name="connsiteY0" fmla="*/ 19079 h 296885"/>
                <a:gd name="connsiteX1" fmla="*/ 741844 w 741843"/>
                <a:gd name="connsiteY1" fmla="*/ 36868 h 296885"/>
                <a:gd name="connsiteX2" fmla="*/ 736322 w 741843"/>
                <a:gd name="connsiteY2" fmla="*/ 48284 h 296885"/>
                <a:gd name="connsiteX3" fmla="*/ 734514 w 741843"/>
                <a:gd name="connsiteY3" fmla="*/ 58749 h 296885"/>
                <a:gd name="connsiteX4" fmla="*/ 671781 w 741843"/>
                <a:gd name="connsiteY4" fmla="*/ 103652 h 296885"/>
                <a:gd name="connsiteX5" fmla="*/ 669211 w 741843"/>
                <a:gd name="connsiteY5" fmla="*/ 104984 h 296885"/>
                <a:gd name="connsiteX6" fmla="*/ 631134 w 741843"/>
                <a:gd name="connsiteY6" fmla="*/ 130955 h 296885"/>
                <a:gd name="connsiteX7" fmla="*/ 454741 w 741843"/>
                <a:gd name="connsiteY7" fmla="*/ 234745 h 296885"/>
                <a:gd name="connsiteX8" fmla="*/ 333941 w 741843"/>
                <a:gd name="connsiteY8" fmla="*/ 281074 h 296885"/>
                <a:gd name="connsiteX9" fmla="*/ 45505 w 741843"/>
                <a:gd name="connsiteY9" fmla="*/ 263285 h 296885"/>
                <a:gd name="connsiteX10" fmla="*/ 16947 w 741843"/>
                <a:gd name="connsiteY10" fmla="*/ 245875 h 296885"/>
                <a:gd name="connsiteX11" fmla="*/ 11521 w 741843"/>
                <a:gd name="connsiteY11" fmla="*/ 243497 h 296885"/>
                <a:gd name="connsiteX12" fmla="*/ 9427 w 741843"/>
                <a:gd name="connsiteY12" fmla="*/ 242451 h 296885"/>
                <a:gd name="connsiteX13" fmla="*/ 1621 w 741843"/>
                <a:gd name="connsiteY13" fmla="*/ 209820 h 296885"/>
                <a:gd name="connsiteX14" fmla="*/ 42173 w 741843"/>
                <a:gd name="connsiteY14" fmla="*/ 184895 h 296885"/>
                <a:gd name="connsiteX15" fmla="*/ 305668 w 741843"/>
                <a:gd name="connsiteY15" fmla="*/ 198499 h 296885"/>
                <a:gd name="connsiteX16" fmla="*/ 346601 w 741843"/>
                <a:gd name="connsiteY16" fmla="*/ 185942 h 296885"/>
                <a:gd name="connsiteX17" fmla="*/ 492056 w 741843"/>
                <a:gd name="connsiteY17" fmla="*/ 115258 h 296885"/>
                <a:gd name="connsiteX18" fmla="*/ 621424 w 741843"/>
                <a:gd name="connsiteY18" fmla="*/ 32397 h 296885"/>
                <a:gd name="connsiteX19" fmla="*/ 649982 w 741843"/>
                <a:gd name="connsiteY19" fmla="*/ 13371 h 296885"/>
                <a:gd name="connsiteX20" fmla="*/ 679016 w 741843"/>
                <a:gd name="connsiteY20" fmla="*/ 1003 h 296885"/>
                <a:gd name="connsiteX21" fmla="*/ 728040 w 741843"/>
                <a:gd name="connsiteY21" fmla="*/ 19079 h 29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1843" h="296885">
                  <a:moveTo>
                    <a:pt x="728040" y="19079"/>
                  </a:moveTo>
                  <a:lnTo>
                    <a:pt x="741844" y="36868"/>
                  </a:lnTo>
                  <a:cubicBezTo>
                    <a:pt x="738036" y="31922"/>
                    <a:pt x="741844" y="44765"/>
                    <a:pt x="736322" y="48284"/>
                  </a:cubicBezTo>
                  <a:cubicBezTo>
                    <a:pt x="734133" y="49711"/>
                    <a:pt x="736322" y="57322"/>
                    <a:pt x="734514" y="58749"/>
                  </a:cubicBezTo>
                  <a:cubicBezTo>
                    <a:pt x="723471" y="66074"/>
                    <a:pt x="682538" y="96802"/>
                    <a:pt x="671781" y="103652"/>
                  </a:cubicBezTo>
                  <a:lnTo>
                    <a:pt x="669211" y="104984"/>
                  </a:lnTo>
                  <a:cubicBezTo>
                    <a:pt x="662547" y="109265"/>
                    <a:pt x="637607" y="126959"/>
                    <a:pt x="631134" y="130955"/>
                  </a:cubicBezTo>
                  <a:cubicBezTo>
                    <a:pt x="574408" y="168956"/>
                    <a:pt x="515512" y="203612"/>
                    <a:pt x="454741" y="234745"/>
                  </a:cubicBezTo>
                  <a:cubicBezTo>
                    <a:pt x="416111" y="254158"/>
                    <a:pt x="375645" y="269678"/>
                    <a:pt x="333941" y="281074"/>
                  </a:cubicBezTo>
                  <a:cubicBezTo>
                    <a:pt x="238462" y="307113"/>
                    <a:pt x="137053" y="300858"/>
                    <a:pt x="45505" y="263285"/>
                  </a:cubicBezTo>
                  <a:cubicBezTo>
                    <a:pt x="38461" y="260716"/>
                    <a:pt x="24182" y="248920"/>
                    <a:pt x="16947" y="245875"/>
                  </a:cubicBezTo>
                  <a:lnTo>
                    <a:pt x="11521" y="243497"/>
                  </a:lnTo>
                  <a:cubicBezTo>
                    <a:pt x="12283" y="243497"/>
                    <a:pt x="8761" y="242165"/>
                    <a:pt x="9427" y="242451"/>
                  </a:cubicBezTo>
                  <a:cubicBezTo>
                    <a:pt x="17709" y="245875"/>
                    <a:pt x="-6280" y="207632"/>
                    <a:pt x="1621" y="209820"/>
                  </a:cubicBezTo>
                  <a:cubicBezTo>
                    <a:pt x="7523" y="211437"/>
                    <a:pt x="36462" y="183849"/>
                    <a:pt x="42173" y="184895"/>
                  </a:cubicBezTo>
                  <a:cubicBezTo>
                    <a:pt x="126315" y="217374"/>
                    <a:pt x="218633" y="222140"/>
                    <a:pt x="305668" y="198499"/>
                  </a:cubicBezTo>
                  <a:cubicBezTo>
                    <a:pt x="319471" y="194979"/>
                    <a:pt x="333084" y="190698"/>
                    <a:pt x="346601" y="185942"/>
                  </a:cubicBezTo>
                  <a:cubicBezTo>
                    <a:pt x="397282" y="167183"/>
                    <a:pt x="445993" y="143510"/>
                    <a:pt x="492056" y="115258"/>
                  </a:cubicBezTo>
                  <a:cubicBezTo>
                    <a:pt x="534703" y="90048"/>
                    <a:pt x="577730" y="61603"/>
                    <a:pt x="621424" y="32397"/>
                  </a:cubicBezTo>
                  <a:lnTo>
                    <a:pt x="649982" y="13371"/>
                  </a:lnTo>
                  <a:cubicBezTo>
                    <a:pt x="658826" y="7517"/>
                    <a:pt x="668668" y="3327"/>
                    <a:pt x="679016" y="1003"/>
                  </a:cubicBezTo>
                  <a:cubicBezTo>
                    <a:pt x="697464" y="-2761"/>
                    <a:pt x="716455" y="4241"/>
                    <a:pt x="728040" y="19079"/>
                  </a:cubicBezTo>
                  <a:close/>
                </a:path>
              </a:pathLst>
            </a:custGeom>
            <a:solidFill>
              <a:srgbClr val="939598">
                <a:alpha val="9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B46E768-2934-2B48-943D-6D49E0C8127C}"/>
                </a:ext>
              </a:extLst>
            </p:cNvPr>
            <p:cNvSpPr/>
            <p:nvPr/>
          </p:nvSpPr>
          <p:spPr>
            <a:xfrm>
              <a:off x="5597626" y="2265741"/>
              <a:ext cx="735213" cy="291079"/>
            </a:xfrm>
            <a:custGeom>
              <a:avLst/>
              <a:gdLst>
                <a:gd name="connsiteX0" fmla="*/ 720935 w 735213"/>
                <a:gd name="connsiteY0" fmla="*/ 18620 h 291079"/>
                <a:gd name="connsiteX1" fmla="*/ 735214 w 735213"/>
                <a:gd name="connsiteY1" fmla="*/ 37076 h 291079"/>
                <a:gd name="connsiteX2" fmla="*/ 725695 w 735213"/>
                <a:gd name="connsiteY2" fmla="*/ 46589 h 291079"/>
                <a:gd name="connsiteX3" fmla="*/ 722267 w 735213"/>
                <a:gd name="connsiteY3" fmla="*/ 57244 h 291079"/>
                <a:gd name="connsiteX4" fmla="*/ 657155 w 735213"/>
                <a:gd name="connsiteY4" fmla="*/ 103383 h 291079"/>
                <a:gd name="connsiteX5" fmla="*/ 654490 w 735213"/>
                <a:gd name="connsiteY5" fmla="*/ 104810 h 291079"/>
                <a:gd name="connsiteX6" fmla="*/ 614795 w 735213"/>
                <a:gd name="connsiteY6" fmla="*/ 131448 h 291079"/>
                <a:gd name="connsiteX7" fmla="*/ 440020 w 735213"/>
                <a:gd name="connsiteY7" fmla="*/ 232764 h 291079"/>
                <a:gd name="connsiteX8" fmla="*/ 320267 w 735213"/>
                <a:gd name="connsiteY8" fmla="*/ 277001 h 291079"/>
                <a:gd name="connsiteX9" fmla="*/ 35544 w 735213"/>
                <a:gd name="connsiteY9" fmla="*/ 256357 h 291079"/>
                <a:gd name="connsiteX10" fmla="*/ 7938 w 735213"/>
                <a:gd name="connsiteY10" fmla="*/ 238282 h 291079"/>
                <a:gd name="connsiteX11" fmla="*/ 4320 w 735213"/>
                <a:gd name="connsiteY11" fmla="*/ 236760 h 291079"/>
                <a:gd name="connsiteX12" fmla="*/ 3083 w 735213"/>
                <a:gd name="connsiteY12" fmla="*/ 236094 h 291079"/>
                <a:gd name="connsiteX13" fmla="*/ 2416 w 735213"/>
                <a:gd name="connsiteY13" fmla="*/ 208981 h 291079"/>
                <a:gd name="connsiteX14" fmla="*/ 43635 w 735213"/>
                <a:gd name="connsiteY14" fmla="*/ 187576 h 291079"/>
                <a:gd name="connsiteX15" fmla="*/ 303988 w 735213"/>
                <a:gd name="connsiteY15" fmla="*/ 197660 h 291079"/>
                <a:gd name="connsiteX16" fmla="*/ 344446 w 735213"/>
                <a:gd name="connsiteY16" fmla="*/ 184912 h 291079"/>
                <a:gd name="connsiteX17" fmla="*/ 487902 w 735213"/>
                <a:gd name="connsiteY17" fmla="*/ 114894 h 291079"/>
                <a:gd name="connsiteX18" fmla="*/ 615556 w 735213"/>
                <a:gd name="connsiteY18" fmla="*/ 32985 h 291079"/>
                <a:gd name="connsiteX19" fmla="*/ 643543 w 735213"/>
                <a:gd name="connsiteY19" fmla="*/ 13959 h 291079"/>
                <a:gd name="connsiteX20" fmla="*/ 672101 w 735213"/>
                <a:gd name="connsiteY20" fmla="*/ 1306 h 291079"/>
                <a:gd name="connsiteX21" fmla="*/ 720935 w 735213"/>
                <a:gd name="connsiteY21" fmla="*/ 18620 h 29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5213" h="291079">
                  <a:moveTo>
                    <a:pt x="720935" y="18620"/>
                  </a:moveTo>
                  <a:lnTo>
                    <a:pt x="735214" y="37076"/>
                  </a:lnTo>
                  <a:cubicBezTo>
                    <a:pt x="730644" y="31273"/>
                    <a:pt x="731882" y="42498"/>
                    <a:pt x="725695" y="46589"/>
                  </a:cubicBezTo>
                  <a:cubicBezTo>
                    <a:pt x="723124" y="48302"/>
                    <a:pt x="724838" y="55532"/>
                    <a:pt x="722267" y="57244"/>
                  </a:cubicBezTo>
                  <a:cubicBezTo>
                    <a:pt x="709417" y="65806"/>
                    <a:pt x="669721" y="95297"/>
                    <a:pt x="657155" y="103383"/>
                  </a:cubicBezTo>
                  <a:cubicBezTo>
                    <a:pt x="656242" y="103807"/>
                    <a:pt x="655347" y="104283"/>
                    <a:pt x="654490" y="104810"/>
                  </a:cubicBezTo>
                  <a:cubicBezTo>
                    <a:pt x="646779" y="109757"/>
                    <a:pt x="622505" y="126881"/>
                    <a:pt x="614795" y="131448"/>
                  </a:cubicBezTo>
                  <a:cubicBezTo>
                    <a:pt x="558678" y="168774"/>
                    <a:pt x="500306" y="202611"/>
                    <a:pt x="440020" y="232764"/>
                  </a:cubicBezTo>
                  <a:cubicBezTo>
                    <a:pt x="401676" y="251450"/>
                    <a:pt x="361552" y="266269"/>
                    <a:pt x="320267" y="277001"/>
                  </a:cubicBezTo>
                  <a:cubicBezTo>
                    <a:pt x="225645" y="301269"/>
                    <a:pt x="125673" y="294021"/>
                    <a:pt x="35544" y="256357"/>
                  </a:cubicBezTo>
                  <a:cubicBezTo>
                    <a:pt x="29166" y="254169"/>
                    <a:pt x="14506" y="241136"/>
                    <a:pt x="7938" y="238282"/>
                  </a:cubicBezTo>
                  <a:cubicBezTo>
                    <a:pt x="6710" y="237838"/>
                    <a:pt x="5501" y="237330"/>
                    <a:pt x="4320" y="236760"/>
                  </a:cubicBezTo>
                  <a:lnTo>
                    <a:pt x="3083" y="236094"/>
                  </a:lnTo>
                  <a:cubicBezTo>
                    <a:pt x="12602" y="240089"/>
                    <a:pt x="-6436" y="206412"/>
                    <a:pt x="2416" y="208981"/>
                  </a:cubicBezTo>
                  <a:cubicBezTo>
                    <a:pt x="9366" y="210884"/>
                    <a:pt x="36876" y="186434"/>
                    <a:pt x="43635" y="187576"/>
                  </a:cubicBezTo>
                  <a:cubicBezTo>
                    <a:pt x="127215" y="218156"/>
                    <a:pt x="218296" y="221684"/>
                    <a:pt x="303988" y="197660"/>
                  </a:cubicBezTo>
                  <a:cubicBezTo>
                    <a:pt x="317601" y="193950"/>
                    <a:pt x="331024" y="189764"/>
                    <a:pt x="344446" y="184912"/>
                  </a:cubicBezTo>
                  <a:cubicBezTo>
                    <a:pt x="394384" y="166194"/>
                    <a:pt x="442428" y="142748"/>
                    <a:pt x="487902" y="114894"/>
                  </a:cubicBezTo>
                  <a:cubicBezTo>
                    <a:pt x="529977" y="89875"/>
                    <a:pt x="572243" y="61810"/>
                    <a:pt x="615556" y="32985"/>
                  </a:cubicBezTo>
                  <a:lnTo>
                    <a:pt x="643543" y="13959"/>
                  </a:lnTo>
                  <a:cubicBezTo>
                    <a:pt x="652281" y="8159"/>
                    <a:pt x="661934" y="3881"/>
                    <a:pt x="672101" y="1306"/>
                  </a:cubicBezTo>
                  <a:cubicBezTo>
                    <a:pt x="690368" y="-3060"/>
                    <a:pt x="709502" y="3723"/>
                    <a:pt x="720935" y="18620"/>
                  </a:cubicBezTo>
                  <a:close/>
                </a:path>
              </a:pathLst>
            </a:custGeom>
            <a:solidFill>
              <a:srgbClr val="939598">
                <a:alpha val="11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E3370083-C9DE-DB44-A02F-D87DD84DB5B7}"/>
                </a:ext>
              </a:extLst>
            </p:cNvPr>
            <p:cNvSpPr/>
            <p:nvPr/>
          </p:nvSpPr>
          <p:spPr>
            <a:xfrm>
              <a:off x="5600621" y="2268239"/>
              <a:ext cx="731171" cy="284515"/>
            </a:xfrm>
            <a:custGeom>
              <a:avLst/>
              <a:gdLst>
                <a:gd name="connsiteX0" fmla="*/ 716417 w 731171"/>
                <a:gd name="connsiteY0" fmla="*/ 17359 h 284515"/>
                <a:gd name="connsiteX1" fmla="*/ 731172 w 731171"/>
                <a:gd name="connsiteY1" fmla="*/ 36386 h 284515"/>
                <a:gd name="connsiteX2" fmla="*/ 717940 w 731171"/>
                <a:gd name="connsiteY2" fmla="*/ 43996 h 284515"/>
                <a:gd name="connsiteX3" fmla="*/ 712895 w 731171"/>
                <a:gd name="connsiteY3" fmla="*/ 54746 h 284515"/>
                <a:gd name="connsiteX4" fmla="*/ 645308 w 731171"/>
                <a:gd name="connsiteY4" fmla="*/ 102313 h 284515"/>
                <a:gd name="connsiteX5" fmla="*/ 642642 w 731171"/>
                <a:gd name="connsiteY5" fmla="*/ 103835 h 284515"/>
                <a:gd name="connsiteX6" fmla="*/ 601424 w 731171"/>
                <a:gd name="connsiteY6" fmla="*/ 131138 h 284515"/>
                <a:gd name="connsiteX7" fmla="*/ 428172 w 731171"/>
                <a:gd name="connsiteY7" fmla="*/ 229886 h 284515"/>
                <a:gd name="connsiteX8" fmla="*/ 309752 w 731171"/>
                <a:gd name="connsiteY8" fmla="*/ 271935 h 284515"/>
                <a:gd name="connsiteX9" fmla="*/ 28741 w 731171"/>
                <a:gd name="connsiteY9" fmla="*/ 248627 h 284515"/>
                <a:gd name="connsiteX10" fmla="*/ 2182 w 731171"/>
                <a:gd name="connsiteY10" fmla="*/ 229601 h 284515"/>
                <a:gd name="connsiteX11" fmla="*/ 469 w 731171"/>
                <a:gd name="connsiteY11" fmla="*/ 228840 h 284515"/>
                <a:gd name="connsiteX12" fmla="*/ 469 w 731171"/>
                <a:gd name="connsiteY12" fmla="*/ 228840 h 284515"/>
                <a:gd name="connsiteX13" fmla="*/ 6942 w 731171"/>
                <a:gd name="connsiteY13" fmla="*/ 207244 h 284515"/>
                <a:gd name="connsiteX14" fmla="*/ 48827 w 731171"/>
                <a:gd name="connsiteY14" fmla="*/ 189359 h 284515"/>
                <a:gd name="connsiteX15" fmla="*/ 305849 w 731171"/>
                <a:gd name="connsiteY15" fmla="*/ 196019 h 284515"/>
                <a:gd name="connsiteX16" fmla="*/ 345639 w 731171"/>
                <a:gd name="connsiteY16" fmla="*/ 183271 h 284515"/>
                <a:gd name="connsiteX17" fmla="*/ 487192 w 731171"/>
                <a:gd name="connsiteY17" fmla="*/ 113729 h 284515"/>
                <a:gd name="connsiteX18" fmla="*/ 613228 w 731171"/>
                <a:gd name="connsiteY18" fmla="*/ 32866 h 284515"/>
                <a:gd name="connsiteX19" fmla="*/ 640834 w 731171"/>
                <a:gd name="connsiteY19" fmla="*/ 14505 h 284515"/>
                <a:gd name="connsiteX20" fmla="*/ 668820 w 731171"/>
                <a:gd name="connsiteY20" fmla="*/ 1567 h 284515"/>
                <a:gd name="connsiteX21" fmla="*/ 716417 w 731171"/>
                <a:gd name="connsiteY21" fmla="*/ 17359 h 28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1171" h="284515">
                  <a:moveTo>
                    <a:pt x="716417" y="17359"/>
                  </a:moveTo>
                  <a:lnTo>
                    <a:pt x="731172" y="36386"/>
                  </a:lnTo>
                  <a:cubicBezTo>
                    <a:pt x="726032" y="29727"/>
                    <a:pt x="724889" y="39335"/>
                    <a:pt x="717940" y="43996"/>
                  </a:cubicBezTo>
                  <a:cubicBezTo>
                    <a:pt x="714989" y="45994"/>
                    <a:pt x="715846" y="52844"/>
                    <a:pt x="712895" y="54746"/>
                  </a:cubicBezTo>
                  <a:cubicBezTo>
                    <a:pt x="698235" y="64260"/>
                    <a:pt x="659682" y="92800"/>
                    <a:pt x="645308" y="102313"/>
                  </a:cubicBezTo>
                  <a:lnTo>
                    <a:pt x="642642" y="103835"/>
                  </a:lnTo>
                  <a:cubicBezTo>
                    <a:pt x="633789" y="109448"/>
                    <a:pt x="610277" y="125906"/>
                    <a:pt x="601424" y="131138"/>
                  </a:cubicBezTo>
                  <a:cubicBezTo>
                    <a:pt x="545926" y="167854"/>
                    <a:pt x="488049" y="200843"/>
                    <a:pt x="428172" y="229886"/>
                  </a:cubicBezTo>
                  <a:cubicBezTo>
                    <a:pt x="390257" y="247944"/>
                    <a:pt x="350570" y="262035"/>
                    <a:pt x="309752" y="271935"/>
                  </a:cubicBezTo>
                  <a:cubicBezTo>
                    <a:pt x="224078" y="292388"/>
                    <a:pt x="132407" y="290105"/>
                    <a:pt x="28741" y="248627"/>
                  </a:cubicBezTo>
                  <a:cubicBezTo>
                    <a:pt x="23125" y="246629"/>
                    <a:pt x="7989" y="232360"/>
                    <a:pt x="2182" y="229601"/>
                  </a:cubicBezTo>
                  <a:cubicBezTo>
                    <a:pt x="1583" y="229428"/>
                    <a:pt x="1002" y="229172"/>
                    <a:pt x="469" y="228840"/>
                  </a:cubicBezTo>
                  <a:cubicBezTo>
                    <a:pt x="1421" y="228840"/>
                    <a:pt x="-959" y="228174"/>
                    <a:pt x="469" y="228840"/>
                  </a:cubicBezTo>
                  <a:cubicBezTo>
                    <a:pt x="11416" y="233406"/>
                    <a:pt x="-3529" y="204295"/>
                    <a:pt x="6942" y="207244"/>
                  </a:cubicBezTo>
                  <a:cubicBezTo>
                    <a:pt x="14938" y="209432"/>
                    <a:pt x="41116" y="188218"/>
                    <a:pt x="48827" y="189359"/>
                  </a:cubicBezTo>
                  <a:cubicBezTo>
                    <a:pt x="131750" y="218092"/>
                    <a:pt x="221546" y="220419"/>
                    <a:pt x="305849" y="196019"/>
                  </a:cubicBezTo>
                  <a:cubicBezTo>
                    <a:pt x="319271" y="192309"/>
                    <a:pt x="332503" y="188028"/>
                    <a:pt x="345639" y="183271"/>
                  </a:cubicBezTo>
                  <a:cubicBezTo>
                    <a:pt x="394873" y="164505"/>
                    <a:pt x="442261" y="141225"/>
                    <a:pt x="487192" y="113729"/>
                  </a:cubicBezTo>
                  <a:cubicBezTo>
                    <a:pt x="528696" y="88994"/>
                    <a:pt x="570486" y="61406"/>
                    <a:pt x="613228" y="32866"/>
                  </a:cubicBezTo>
                  <a:lnTo>
                    <a:pt x="640834" y="14505"/>
                  </a:lnTo>
                  <a:cubicBezTo>
                    <a:pt x="649439" y="8780"/>
                    <a:pt x="658882" y="4416"/>
                    <a:pt x="668820" y="1567"/>
                  </a:cubicBezTo>
                  <a:cubicBezTo>
                    <a:pt x="686422" y="-3170"/>
                    <a:pt x="705146" y="3044"/>
                    <a:pt x="716417" y="17359"/>
                  </a:cubicBezTo>
                  <a:close/>
                </a:path>
              </a:pathLst>
            </a:custGeom>
            <a:solidFill>
              <a:srgbClr val="939598">
                <a:alpha val="1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10829E50-70D8-A440-954F-5F86668B5BD2}"/>
                </a:ext>
              </a:extLst>
            </p:cNvPr>
            <p:cNvSpPr/>
            <p:nvPr/>
          </p:nvSpPr>
          <p:spPr>
            <a:xfrm>
              <a:off x="5599572" y="2270156"/>
              <a:ext cx="731174" cy="278594"/>
            </a:xfrm>
            <a:custGeom>
              <a:avLst/>
              <a:gdLst>
                <a:gd name="connsiteX0" fmla="*/ 715943 w 731174"/>
                <a:gd name="connsiteY0" fmla="*/ 16584 h 278594"/>
                <a:gd name="connsiteX1" fmla="*/ 731174 w 731174"/>
                <a:gd name="connsiteY1" fmla="*/ 36276 h 278594"/>
                <a:gd name="connsiteX2" fmla="*/ 714135 w 731174"/>
                <a:gd name="connsiteY2" fmla="*/ 41984 h 278594"/>
                <a:gd name="connsiteX3" fmla="*/ 707471 w 731174"/>
                <a:gd name="connsiteY3" fmla="*/ 52925 h 278594"/>
                <a:gd name="connsiteX4" fmla="*/ 637504 w 731174"/>
                <a:gd name="connsiteY4" fmla="*/ 101633 h 278594"/>
                <a:gd name="connsiteX5" fmla="*/ 634743 w 731174"/>
                <a:gd name="connsiteY5" fmla="*/ 103155 h 278594"/>
                <a:gd name="connsiteX6" fmla="*/ 592097 w 731174"/>
                <a:gd name="connsiteY6" fmla="*/ 131219 h 278594"/>
                <a:gd name="connsiteX7" fmla="*/ 420749 w 731174"/>
                <a:gd name="connsiteY7" fmla="*/ 227493 h 278594"/>
                <a:gd name="connsiteX8" fmla="*/ 302995 w 731174"/>
                <a:gd name="connsiteY8" fmla="*/ 267544 h 278594"/>
                <a:gd name="connsiteX9" fmla="*/ 25793 w 731174"/>
                <a:gd name="connsiteY9" fmla="*/ 241478 h 278594"/>
                <a:gd name="connsiteX10" fmla="*/ 186 w 731174"/>
                <a:gd name="connsiteY10" fmla="*/ 222451 h 278594"/>
                <a:gd name="connsiteX11" fmla="*/ 186 w 731174"/>
                <a:gd name="connsiteY11" fmla="*/ 222451 h 278594"/>
                <a:gd name="connsiteX12" fmla="*/ 186 w 731174"/>
                <a:gd name="connsiteY12" fmla="*/ 222451 h 278594"/>
                <a:gd name="connsiteX13" fmla="*/ 13989 w 731174"/>
                <a:gd name="connsiteY13" fmla="*/ 206374 h 278594"/>
                <a:gd name="connsiteX14" fmla="*/ 56445 w 731174"/>
                <a:gd name="connsiteY14" fmla="*/ 192104 h 278594"/>
                <a:gd name="connsiteX15" fmla="*/ 310420 w 731174"/>
                <a:gd name="connsiteY15" fmla="*/ 195243 h 278594"/>
                <a:gd name="connsiteX16" fmla="*/ 349640 w 731174"/>
                <a:gd name="connsiteY16" fmla="*/ 182305 h 278594"/>
                <a:gd name="connsiteX17" fmla="*/ 489193 w 731174"/>
                <a:gd name="connsiteY17" fmla="*/ 113334 h 278594"/>
                <a:gd name="connsiteX18" fmla="*/ 613515 w 731174"/>
                <a:gd name="connsiteY18" fmla="*/ 33613 h 278594"/>
                <a:gd name="connsiteX19" fmla="*/ 640836 w 731174"/>
                <a:gd name="connsiteY19" fmla="*/ 15442 h 278594"/>
                <a:gd name="connsiteX20" fmla="*/ 668156 w 731174"/>
                <a:gd name="connsiteY20" fmla="*/ 2124 h 278594"/>
                <a:gd name="connsiteX21" fmla="*/ 715943 w 731174"/>
                <a:gd name="connsiteY21" fmla="*/ 16584 h 27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1174" h="278594">
                  <a:moveTo>
                    <a:pt x="715943" y="16584"/>
                  </a:moveTo>
                  <a:lnTo>
                    <a:pt x="731174" y="36276"/>
                  </a:lnTo>
                  <a:cubicBezTo>
                    <a:pt x="725463" y="28761"/>
                    <a:pt x="721655" y="36847"/>
                    <a:pt x="714135" y="41984"/>
                  </a:cubicBezTo>
                  <a:cubicBezTo>
                    <a:pt x="710803" y="44267"/>
                    <a:pt x="710803" y="50736"/>
                    <a:pt x="707471" y="52925"/>
                  </a:cubicBezTo>
                  <a:cubicBezTo>
                    <a:pt x="691003" y="63960"/>
                    <a:pt x="653687" y="90978"/>
                    <a:pt x="637504" y="101633"/>
                  </a:cubicBezTo>
                  <a:cubicBezTo>
                    <a:pt x="636838" y="101633"/>
                    <a:pt x="635600" y="102584"/>
                    <a:pt x="634743" y="103155"/>
                  </a:cubicBezTo>
                  <a:cubicBezTo>
                    <a:pt x="625224" y="109624"/>
                    <a:pt x="601997" y="125321"/>
                    <a:pt x="592097" y="131219"/>
                  </a:cubicBezTo>
                  <a:cubicBezTo>
                    <a:pt x="537285" y="167249"/>
                    <a:pt x="480036" y="199420"/>
                    <a:pt x="420749" y="227493"/>
                  </a:cubicBezTo>
                  <a:cubicBezTo>
                    <a:pt x="383005" y="244905"/>
                    <a:pt x="343538" y="258329"/>
                    <a:pt x="302995" y="267544"/>
                  </a:cubicBezTo>
                  <a:cubicBezTo>
                    <a:pt x="218273" y="286571"/>
                    <a:pt x="127840" y="282956"/>
                    <a:pt x="25793" y="241478"/>
                  </a:cubicBezTo>
                  <a:cubicBezTo>
                    <a:pt x="20842" y="239670"/>
                    <a:pt x="5231" y="224259"/>
                    <a:pt x="186" y="222451"/>
                  </a:cubicBezTo>
                  <a:lnTo>
                    <a:pt x="186" y="222451"/>
                  </a:lnTo>
                  <a:cubicBezTo>
                    <a:pt x="1328" y="222451"/>
                    <a:pt x="-576" y="222451"/>
                    <a:pt x="186" y="222451"/>
                  </a:cubicBezTo>
                  <a:cubicBezTo>
                    <a:pt x="12561" y="227588"/>
                    <a:pt x="2185" y="203425"/>
                    <a:pt x="13989" y="206374"/>
                  </a:cubicBezTo>
                  <a:cubicBezTo>
                    <a:pt x="22937" y="208847"/>
                    <a:pt x="47782" y="190582"/>
                    <a:pt x="56445" y="192104"/>
                  </a:cubicBezTo>
                  <a:cubicBezTo>
                    <a:pt x="138806" y="218960"/>
                    <a:pt x="227412" y="220055"/>
                    <a:pt x="310420" y="195243"/>
                  </a:cubicBezTo>
                  <a:cubicBezTo>
                    <a:pt x="323557" y="191438"/>
                    <a:pt x="336598" y="187157"/>
                    <a:pt x="349640" y="182305"/>
                  </a:cubicBezTo>
                  <a:cubicBezTo>
                    <a:pt x="398169" y="163624"/>
                    <a:pt x="444881" y="140537"/>
                    <a:pt x="489193" y="113334"/>
                  </a:cubicBezTo>
                  <a:cubicBezTo>
                    <a:pt x="530221" y="88885"/>
                    <a:pt x="571345" y="61677"/>
                    <a:pt x="613515" y="33613"/>
                  </a:cubicBezTo>
                  <a:lnTo>
                    <a:pt x="640836" y="15442"/>
                  </a:lnTo>
                  <a:cubicBezTo>
                    <a:pt x="649327" y="9833"/>
                    <a:pt x="658504" y="5356"/>
                    <a:pt x="668156" y="2124"/>
                  </a:cubicBezTo>
                  <a:cubicBezTo>
                    <a:pt x="685548" y="-3493"/>
                    <a:pt x="704596" y="2271"/>
                    <a:pt x="715943" y="16584"/>
                  </a:cubicBezTo>
                  <a:close/>
                </a:path>
              </a:pathLst>
            </a:custGeom>
            <a:solidFill>
              <a:srgbClr val="939598">
                <a:alpha val="14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E86F889A-190C-534C-BCE6-4435AB554314}"/>
                </a:ext>
              </a:extLst>
            </p:cNvPr>
            <p:cNvSpPr/>
            <p:nvPr/>
          </p:nvSpPr>
          <p:spPr>
            <a:xfrm>
              <a:off x="5596235" y="2271975"/>
              <a:ext cx="733558" cy="272606"/>
            </a:xfrm>
            <a:custGeom>
              <a:avLst/>
              <a:gdLst>
                <a:gd name="connsiteX0" fmla="*/ 717757 w 733558"/>
                <a:gd name="connsiteY0" fmla="*/ 15906 h 272606"/>
                <a:gd name="connsiteX1" fmla="*/ 733559 w 733558"/>
                <a:gd name="connsiteY1" fmla="*/ 36169 h 272606"/>
                <a:gd name="connsiteX2" fmla="*/ 712616 w 733558"/>
                <a:gd name="connsiteY2" fmla="*/ 40165 h 272606"/>
                <a:gd name="connsiteX3" fmla="*/ 704430 w 733558"/>
                <a:gd name="connsiteY3" fmla="*/ 51105 h 272606"/>
                <a:gd name="connsiteX4" fmla="*/ 631988 w 733558"/>
                <a:gd name="connsiteY4" fmla="*/ 101050 h 272606"/>
                <a:gd name="connsiteX5" fmla="*/ 629132 w 733558"/>
                <a:gd name="connsiteY5" fmla="*/ 102762 h 272606"/>
                <a:gd name="connsiteX6" fmla="*/ 584962 w 733558"/>
                <a:gd name="connsiteY6" fmla="*/ 131302 h 272606"/>
                <a:gd name="connsiteX7" fmla="*/ 414852 w 733558"/>
                <a:gd name="connsiteY7" fmla="*/ 225008 h 272606"/>
                <a:gd name="connsiteX8" fmla="*/ 298145 w 733558"/>
                <a:gd name="connsiteY8" fmla="*/ 263061 h 272606"/>
                <a:gd name="connsiteX9" fmla="*/ 24560 w 733558"/>
                <a:gd name="connsiteY9" fmla="*/ 234521 h 272606"/>
                <a:gd name="connsiteX10" fmla="*/ 0 w 733558"/>
                <a:gd name="connsiteY10" fmla="*/ 214448 h 272606"/>
                <a:gd name="connsiteX11" fmla="*/ 1904 w 733558"/>
                <a:gd name="connsiteY11" fmla="*/ 215399 h 272606"/>
                <a:gd name="connsiteX12" fmla="*/ 3046 w 733558"/>
                <a:gd name="connsiteY12" fmla="*/ 215399 h 272606"/>
                <a:gd name="connsiteX13" fmla="*/ 23989 w 733558"/>
                <a:gd name="connsiteY13" fmla="*/ 204839 h 272606"/>
                <a:gd name="connsiteX14" fmla="*/ 67111 w 733558"/>
                <a:gd name="connsiteY14" fmla="*/ 194089 h 272606"/>
                <a:gd name="connsiteX15" fmla="*/ 317945 w 733558"/>
                <a:gd name="connsiteY15" fmla="*/ 194089 h 272606"/>
                <a:gd name="connsiteX16" fmla="*/ 356499 w 733558"/>
                <a:gd name="connsiteY16" fmla="*/ 181151 h 272606"/>
                <a:gd name="connsiteX17" fmla="*/ 494053 w 733558"/>
                <a:gd name="connsiteY17" fmla="*/ 112751 h 272606"/>
                <a:gd name="connsiteX18" fmla="*/ 616852 w 733558"/>
                <a:gd name="connsiteY18" fmla="*/ 33981 h 272606"/>
                <a:gd name="connsiteX19" fmla="*/ 643792 w 733558"/>
                <a:gd name="connsiteY19" fmla="*/ 16001 h 272606"/>
                <a:gd name="connsiteX20" fmla="*/ 670541 w 733558"/>
                <a:gd name="connsiteY20" fmla="*/ 2492 h 272606"/>
                <a:gd name="connsiteX21" fmla="*/ 717757 w 733558"/>
                <a:gd name="connsiteY21" fmla="*/ 15906 h 2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3558" h="272606">
                  <a:moveTo>
                    <a:pt x="717757" y="15906"/>
                  </a:moveTo>
                  <a:lnTo>
                    <a:pt x="733559" y="36169"/>
                  </a:lnTo>
                  <a:cubicBezTo>
                    <a:pt x="727086" y="27892"/>
                    <a:pt x="721374" y="34361"/>
                    <a:pt x="712616" y="40165"/>
                  </a:cubicBezTo>
                  <a:cubicBezTo>
                    <a:pt x="708904" y="42543"/>
                    <a:pt x="708047" y="48726"/>
                    <a:pt x="704430" y="51105"/>
                  </a:cubicBezTo>
                  <a:cubicBezTo>
                    <a:pt x="686058" y="63377"/>
                    <a:pt x="649884" y="89158"/>
                    <a:pt x="631988" y="101050"/>
                  </a:cubicBezTo>
                  <a:cubicBezTo>
                    <a:pt x="631007" y="101571"/>
                    <a:pt x="630055" y="102143"/>
                    <a:pt x="629132" y="102762"/>
                  </a:cubicBezTo>
                  <a:cubicBezTo>
                    <a:pt x="617994" y="109897"/>
                    <a:pt x="596005" y="124928"/>
                    <a:pt x="584962" y="131302"/>
                  </a:cubicBezTo>
                  <a:cubicBezTo>
                    <a:pt x="530683" y="166742"/>
                    <a:pt x="473815" y="198064"/>
                    <a:pt x="414852" y="225008"/>
                  </a:cubicBezTo>
                  <a:cubicBezTo>
                    <a:pt x="377413" y="241792"/>
                    <a:pt x="338288" y="254547"/>
                    <a:pt x="298145" y="263061"/>
                  </a:cubicBezTo>
                  <a:cubicBezTo>
                    <a:pt x="214375" y="280470"/>
                    <a:pt x="125179" y="275809"/>
                    <a:pt x="24560" y="234521"/>
                  </a:cubicBezTo>
                  <a:cubicBezTo>
                    <a:pt x="20371" y="233094"/>
                    <a:pt x="4379" y="216351"/>
                    <a:pt x="0" y="214448"/>
                  </a:cubicBezTo>
                  <a:lnTo>
                    <a:pt x="1904" y="215399"/>
                  </a:lnTo>
                  <a:cubicBezTo>
                    <a:pt x="3141" y="215399"/>
                    <a:pt x="1904" y="215399"/>
                    <a:pt x="3046" y="215399"/>
                  </a:cubicBezTo>
                  <a:cubicBezTo>
                    <a:pt x="16754" y="221107"/>
                    <a:pt x="10947" y="201129"/>
                    <a:pt x="23989" y="204839"/>
                  </a:cubicBezTo>
                  <a:cubicBezTo>
                    <a:pt x="33508" y="207598"/>
                    <a:pt x="57497" y="192472"/>
                    <a:pt x="67111" y="194089"/>
                  </a:cubicBezTo>
                  <a:cubicBezTo>
                    <a:pt x="148844" y="219154"/>
                    <a:pt x="236212" y="219154"/>
                    <a:pt x="317945" y="194089"/>
                  </a:cubicBezTo>
                  <a:cubicBezTo>
                    <a:pt x="330892" y="190284"/>
                    <a:pt x="343743" y="185908"/>
                    <a:pt x="356499" y="181151"/>
                  </a:cubicBezTo>
                  <a:cubicBezTo>
                    <a:pt x="404276" y="162437"/>
                    <a:pt x="450302" y="139549"/>
                    <a:pt x="494053" y="112751"/>
                  </a:cubicBezTo>
                  <a:cubicBezTo>
                    <a:pt x="534605" y="88587"/>
                    <a:pt x="575252" y="61665"/>
                    <a:pt x="616852" y="33981"/>
                  </a:cubicBezTo>
                  <a:lnTo>
                    <a:pt x="643792" y="16001"/>
                  </a:lnTo>
                  <a:cubicBezTo>
                    <a:pt x="652159" y="10489"/>
                    <a:pt x="661136" y="5956"/>
                    <a:pt x="670541" y="2492"/>
                  </a:cubicBezTo>
                  <a:cubicBezTo>
                    <a:pt x="687533" y="-3625"/>
                    <a:pt x="706534" y="1773"/>
                    <a:pt x="717757" y="15906"/>
                  </a:cubicBezTo>
                  <a:close/>
                </a:path>
              </a:pathLst>
            </a:custGeom>
            <a:solidFill>
              <a:srgbClr val="939598">
                <a:alpha val="16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A74A7956-A114-B54D-98DA-835C0D76B00A}"/>
                </a:ext>
              </a:extLst>
            </p:cNvPr>
            <p:cNvSpPr/>
            <p:nvPr/>
          </p:nvSpPr>
          <p:spPr>
            <a:xfrm>
              <a:off x="5593094" y="2273988"/>
              <a:ext cx="736129" cy="267056"/>
            </a:xfrm>
            <a:custGeom>
              <a:avLst/>
              <a:gdLst>
                <a:gd name="connsiteX0" fmla="*/ 719375 w 736129"/>
                <a:gd name="connsiteY0" fmla="*/ 15130 h 267056"/>
                <a:gd name="connsiteX1" fmla="*/ 736129 w 736129"/>
                <a:gd name="connsiteY1" fmla="*/ 35964 h 267056"/>
                <a:gd name="connsiteX2" fmla="*/ 711284 w 736129"/>
                <a:gd name="connsiteY2" fmla="*/ 38057 h 267056"/>
                <a:gd name="connsiteX3" fmla="*/ 701764 w 736129"/>
                <a:gd name="connsiteY3" fmla="*/ 49187 h 267056"/>
                <a:gd name="connsiteX4" fmla="*/ 626847 w 736129"/>
                <a:gd name="connsiteY4" fmla="*/ 100369 h 267056"/>
                <a:gd name="connsiteX5" fmla="*/ 623896 w 736129"/>
                <a:gd name="connsiteY5" fmla="*/ 102081 h 267056"/>
                <a:gd name="connsiteX6" fmla="*/ 578394 w 736129"/>
                <a:gd name="connsiteY6" fmla="*/ 131667 h 267056"/>
                <a:gd name="connsiteX7" fmla="*/ 409807 w 736129"/>
                <a:gd name="connsiteY7" fmla="*/ 222805 h 267056"/>
                <a:gd name="connsiteX8" fmla="*/ 294052 w 736129"/>
                <a:gd name="connsiteY8" fmla="*/ 258765 h 267056"/>
                <a:gd name="connsiteX9" fmla="*/ 23608 w 736129"/>
                <a:gd name="connsiteY9" fmla="*/ 227466 h 267056"/>
                <a:gd name="connsiteX10" fmla="*/ 0 w 736129"/>
                <a:gd name="connsiteY10" fmla="*/ 206727 h 267056"/>
                <a:gd name="connsiteX11" fmla="*/ 3808 w 736129"/>
                <a:gd name="connsiteY11" fmla="*/ 208439 h 267056"/>
                <a:gd name="connsiteX12" fmla="*/ 5616 w 736129"/>
                <a:gd name="connsiteY12" fmla="*/ 209201 h 267056"/>
                <a:gd name="connsiteX13" fmla="*/ 34174 w 736129"/>
                <a:gd name="connsiteY13" fmla="*/ 204159 h 267056"/>
                <a:gd name="connsiteX14" fmla="*/ 77963 w 736129"/>
                <a:gd name="connsiteY14" fmla="*/ 197024 h 267056"/>
                <a:gd name="connsiteX15" fmla="*/ 325465 w 736129"/>
                <a:gd name="connsiteY15" fmla="*/ 193028 h 267056"/>
                <a:gd name="connsiteX16" fmla="*/ 363543 w 736129"/>
                <a:gd name="connsiteY16" fmla="*/ 179995 h 267056"/>
                <a:gd name="connsiteX17" fmla="*/ 499098 w 736129"/>
                <a:gd name="connsiteY17" fmla="*/ 112165 h 267056"/>
                <a:gd name="connsiteX18" fmla="*/ 620279 w 736129"/>
                <a:gd name="connsiteY18" fmla="*/ 34442 h 267056"/>
                <a:gd name="connsiteX19" fmla="*/ 646838 w 736129"/>
                <a:gd name="connsiteY19" fmla="*/ 16747 h 267056"/>
                <a:gd name="connsiteX20" fmla="*/ 673016 w 736129"/>
                <a:gd name="connsiteY20" fmla="*/ 2857 h 267056"/>
                <a:gd name="connsiteX21" fmla="*/ 719375 w 736129"/>
                <a:gd name="connsiteY21" fmla="*/ 15130 h 26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6129" h="267056">
                  <a:moveTo>
                    <a:pt x="719375" y="15130"/>
                  </a:moveTo>
                  <a:lnTo>
                    <a:pt x="736129" y="35964"/>
                  </a:lnTo>
                  <a:cubicBezTo>
                    <a:pt x="729085" y="26450"/>
                    <a:pt x="720993" y="31683"/>
                    <a:pt x="711284" y="38057"/>
                  </a:cubicBezTo>
                  <a:cubicBezTo>
                    <a:pt x="707286" y="40720"/>
                    <a:pt x="705572" y="46523"/>
                    <a:pt x="701764" y="49187"/>
                  </a:cubicBezTo>
                  <a:cubicBezTo>
                    <a:pt x="681583" y="62601"/>
                    <a:pt x="646648" y="87240"/>
                    <a:pt x="626847" y="100369"/>
                  </a:cubicBezTo>
                  <a:lnTo>
                    <a:pt x="623896" y="102081"/>
                  </a:lnTo>
                  <a:cubicBezTo>
                    <a:pt x="611807" y="109977"/>
                    <a:pt x="590484" y="124342"/>
                    <a:pt x="578394" y="131667"/>
                  </a:cubicBezTo>
                  <a:cubicBezTo>
                    <a:pt x="524638" y="166357"/>
                    <a:pt x="468274" y="196827"/>
                    <a:pt x="409807" y="222805"/>
                  </a:cubicBezTo>
                  <a:cubicBezTo>
                    <a:pt x="372615" y="238873"/>
                    <a:pt x="333804" y="250929"/>
                    <a:pt x="294052" y="258765"/>
                  </a:cubicBezTo>
                  <a:cubicBezTo>
                    <a:pt x="210758" y="275032"/>
                    <a:pt x="122609" y="268754"/>
                    <a:pt x="23608" y="227466"/>
                  </a:cubicBezTo>
                  <a:cubicBezTo>
                    <a:pt x="20086" y="226229"/>
                    <a:pt x="3617" y="208439"/>
                    <a:pt x="0" y="206727"/>
                  </a:cubicBezTo>
                  <a:cubicBezTo>
                    <a:pt x="1228" y="207377"/>
                    <a:pt x="2504" y="207949"/>
                    <a:pt x="3808" y="208439"/>
                  </a:cubicBezTo>
                  <a:lnTo>
                    <a:pt x="5616" y="209201"/>
                  </a:lnTo>
                  <a:cubicBezTo>
                    <a:pt x="20752" y="215479"/>
                    <a:pt x="19419" y="199687"/>
                    <a:pt x="34174" y="204159"/>
                  </a:cubicBezTo>
                  <a:cubicBezTo>
                    <a:pt x="45122" y="207203"/>
                    <a:pt x="67397" y="195121"/>
                    <a:pt x="77963" y="197024"/>
                  </a:cubicBezTo>
                  <a:cubicBezTo>
                    <a:pt x="159058" y="220061"/>
                    <a:pt x="245161" y="218671"/>
                    <a:pt x="325465" y="193028"/>
                  </a:cubicBezTo>
                  <a:cubicBezTo>
                    <a:pt x="338222" y="189223"/>
                    <a:pt x="350882" y="184847"/>
                    <a:pt x="363543" y="179995"/>
                  </a:cubicBezTo>
                  <a:cubicBezTo>
                    <a:pt x="410597" y="161327"/>
                    <a:pt x="455947" y="138632"/>
                    <a:pt x="499098" y="112165"/>
                  </a:cubicBezTo>
                  <a:cubicBezTo>
                    <a:pt x="539174" y="88287"/>
                    <a:pt x="579251" y="61745"/>
                    <a:pt x="620279" y="34442"/>
                  </a:cubicBezTo>
                  <a:lnTo>
                    <a:pt x="646838" y="16747"/>
                  </a:lnTo>
                  <a:cubicBezTo>
                    <a:pt x="655082" y="11268"/>
                    <a:pt x="663858" y="6616"/>
                    <a:pt x="673016" y="2857"/>
                  </a:cubicBezTo>
                  <a:cubicBezTo>
                    <a:pt x="689484" y="-3697"/>
                    <a:pt x="708314" y="1286"/>
                    <a:pt x="719375" y="15130"/>
                  </a:cubicBezTo>
                  <a:close/>
                </a:path>
              </a:pathLst>
            </a:custGeom>
            <a:solidFill>
              <a:srgbClr val="939598">
                <a:alpha val="17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9804D997-03BF-C342-A64F-6D6CBED3FD6F}"/>
                </a:ext>
              </a:extLst>
            </p:cNvPr>
            <p:cNvSpPr/>
            <p:nvPr/>
          </p:nvSpPr>
          <p:spPr>
            <a:xfrm>
              <a:off x="5590619" y="2275353"/>
              <a:ext cx="737176" cy="261510"/>
            </a:xfrm>
            <a:custGeom>
              <a:avLst/>
              <a:gdLst>
                <a:gd name="connsiteX0" fmla="*/ 720422 w 737176"/>
                <a:gd name="connsiteY0" fmla="*/ 14907 h 261510"/>
                <a:gd name="connsiteX1" fmla="*/ 737176 w 737176"/>
                <a:gd name="connsiteY1" fmla="*/ 36407 h 261510"/>
                <a:gd name="connsiteX2" fmla="*/ 708618 w 737176"/>
                <a:gd name="connsiteY2" fmla="*/ 36407 h 261510"/>
                <a:gd name="connsiteX3" fmla="*/ 697290 w 737176"/>
                <a:gd name="connsiteY3" fmla="*/ 47633 h 261510"/>
                <a:gd name="connsiteX4" fmla="*/ 619993 w 737176"/>
                <a:gd name="connsiteY4" fmla="*/ 100146 h 261510"/>
                <a:gd name="connsiteX5" fmla="*/ 616947 w 737176"/>
                <a:gd name="connsiteY5" fmla="*/ 101953 h 261510"/>
                <a:gd name="connsiteX6" fmla="*/ 569922 w 737176"/>
                <a:gd name="connsiteY6" fmla="*/ 132206 h 261510"/>
                <a:gd name="connsiteX7" fmla="*/ 402858 w 737176"/>
                <a:gd name="connsiteY7" fmla="*/ 220869 h 261510"/>
                <a:gd name="connsiteX8" fmla="*/ 288626 w 737176"/>
                <a:gd name="connsiteY8" fmla="*/ 254737 h 261510"/>
                <a:gd name="connsiteX9" fmla="*/ 22656 w 737176"/>
                <a:gd name="connsiteY9" fmla="*/ 220299 h 261510"/>
                <a:gd name="connsiteX10" fmla="*/ 0 w 737176"/>
                <a:gd name="connsiteY10" fmla="*/ 198894 h 261510"/>
                <a:gd name="connsiteX11" fmla="*/ 5616 w 737176"/>
                <a:gd name="connsiteY11" fmla="*/ 201367 h 261510"/>
                <a:gd name="connsiteX12" fmla="*/ 8282 w 737176"/>
                <a:gd name="connsiteY12" fmla="*/ 202509 h 261510"/>
                <a:gd name="connsiteX13" fmla="*/ 43599 w 737176"/>
                <a:gd name="connsiteY13" fmla="*/ 202985 h 261510"/>
                <a:gd name="connsiteX14" fmla="*/ 88054 w 737176"/>
                <a:gd name="connsiteY14" fmla="*/ 199369 h 261510"/>
                <a:gd name="connsiteX15" fmla="*/ 332510 w 737176"/>
                <a:gd name="connsiteY15" fmla="*/ 191949 h 261510"/>
                <a:gd name="connsiteX16" fmla="*/ 369921 w 737176"/>
                <a:gd name="connsiteY16" fmla="*/ 178821 h 261510"/>
                <a:gd name="connsiteX17" fmla="*/ 503191 w 737176"/>
                <a:gd name="connsiteY17" fmla="*/ 111467 h 261510"/>
                <a:gd name="connsiteX18" fmla="*/ 622659 w 737176"/>
                <a:gd name="connsiteY18" fmla="*/ 34790 h 261510"/>
                <a:gd name="connsiteX19" fmla="*/ 648837 w 737176"/>
                <a:gd name="connsiteY19" fmla="*/ 17380 h 261510"/>
                <a:gd name="connsiteX20" fmla="*/ 674444 w 737176"/>
                <a:gd name="connsiteY20" fmla="*/ 3206 h 261510"/>
                <a:gd name="connsiteX21" fmla="*/ 720422 w 737176"/>
                <a:gd name="connsiteY21" fmla="*/ 14907 h 26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7176" h="261510">
                  <a:moveTo>
                    <a:pt x="720422" y="14907"/>
                  </a:moveTo>
                  <a:lnTo>
                    <a:pt x="737176" y="36407"/>
                  </a:lnTo>
                  <a:cubicBezTo>
                    <a:pt x="729370" y="26894"/>
                    <a:pt x="718994" y="29652"/>
                    <a:pt x="708618" y="36407"/>
                  </a:cubicBezTo>
                  <a:cubicBezTo>
                    <a:pt x="704239" y="39356"/>
                    <a:pt x="701669" y="44779"/>
                    <a:pt x="697290" y="47633"/>
                  </a:cubicBezTo>
                  <a:cubicBezTo>
                    <a:pt x="675301" y="62378"/>
                    <a:pt x="641507" y="86257"/>
                    <a:pt x="619993" y="100146"/>
                  </a:cubicBezTo>
                  <a:lnTo>
                    <a:pt x="616947" y="101953"/>
                  </a:lnTo>
                  <a:cubicBezTo>
                    <a:pt x="603715" y="110515"/>
                    <a:pt x="583154" y="124215"/>
                    <a:pt x="569922" y="132206"/>
                  </a:cubicBezTo>
                  <a:cubicBezTo>
                    <a:pt x="516775" y="166306"/>
                    <a:pt x="460897" y="195962"/>
                    <a:pt x="402858" y="220869"/>
                  </a:cubicBezTo>
                  <a:cubicBezTo>
                    <a:pt x="366103" y="236214"/>
                    <a:pt x="327807" y="247569"/>
                    <a:pt x="288626" y="254737"/>
                  </a:cubicBezTo>
                  <a:cubicBezTo>
                    <a:pt x="207045" y="269102"/>
                    <a:pt x="120134" y="261967"/>
                    <a:pt x="22656" y="220299"/>
                  </a:cubicBezTo>
                  <a:cubicBezTo>
                    <a:pt x="19800" y="219252"/>
                    <a:pt x="2856" y="200131"/>
                    <a:pt x="0" y="198894"/>
                  </a:cubicBezTo>
                  <a:cubicBezTo>
                    <a:pt x="1904" y="199845"/>
                    <a:pt x="3808" y="200606"/>
                    <a:pt x="5616" y="201367"/>
                  </a:cubicBezTo>
                  <a:lnTo>
                    <a:pt x="8282" y="202509"/>
                  </a:lnTo>
                  <a:cubicBezTo>
                    <a:pt x="24655" y="209358"/>
                    <a:pt x="27987" y="198513"/>
                    <a:pt x="43599" y="202985"/>
                  </a:cubicBezTo>
                  <a:cubicBezTo>
                    <a:pt x="55593" y="206314"/>
                    <a:pt x="76535" y="197372"/>
                    <a:pt x="88054" y="199369"/>
                  </a:cubicBezTo>
                  <a:cubicBezTo>
                    <a:pt x="168559" y="220438"/>
                    <a:pt x="253433" y="217861"/>
                    <a:pt x="332510" y="191949"/>
                  </a:cubicBezTo>
                  <a:cubicBezTo>
                    <a:pt x="345199" y="188080"/>
                    <a:pt x="357669" y="183704"/>
                    <a:pt x="369921" y="178821"/>
                  </a:cubicBezTo>
                  <a:cubicBezTo>
                    <a:pt x="416127" y="160089"/>
                    <a:pt x="460707" y="137561"/>
                    <a:pt x="503191" y="111467"/>
                  </a:cubicBezTo>
                  <a:cubicBezTo>
                    <a:pt x="542697" y="87874"/>
                    <a:pt x="582297" y="61712"/>
                    <a:pt x="622659" y="34790"/>
                  </a:cubicBezTo>
                  <a:lnTo>
                    <a:pt x="648837" y="17380"/>
                  </a:lnTo>
                  <a:cubicBezTo>
                    <a:pt x="656966" y="11963"/>
                    <a:pt x="665534" y="7223"/>
                    <a:pt x="674444" y="3206"/>
                  </a:cubicBezTo>
                  <a:cubicBezTo>
                    <a:pt x="690646" y="-3825"/>
                    <a:pt x="709561" y="988"/>
                    <a:pt x="720422" y="14907"/>
                  </a:cubicBezTo>
                  <a:close/>
                </a:path>
              </a:pathLst>
            </a:custGeom>
            <a:solidFill>
              <a:srgbClr val="939598">
                <a:alpha val="19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18B43460-9BA7-5E4D-8226-87A915732DF5}"/>
                </a:ext>
              </a:extLst>
            </p:cNvPr>
            <p:cNvSpPr/>
            <p:nvPr/>
          </p:nvSpPr>
          <p:spPr>
            <a:xfrm>
              <a:off x="5586811" y="2277388"/>
              <a:ext cx="739936" cy="255930"/>
            </a:xfrm>
            <a:custGeom>
              <a:avLst/>
              <a:gdLst>
                <a:gd name="connsiteX0" fmla="*/ 722707 w 739936"/>
                <a:gd name="connsiteY0" fmla="*/ 14013 h 255930"/>
                <a:gd name="connsiteX1" fmla="*/ 739937 w 739936"/>
                <a:gd name="connsiteY1" fmla="*/ 36179 h 255930"/>
                <a:gd name="connsiteX2" fmla="*/ 707381 w 739936"/>
                <a:gd name="connsiteY2" fmla="*/ 34467 h 255930"/>
                <a:gd name="connsiteX3" fmla="*/ 694434 w 739936"/>
                <a:gd name="connsiteY3" fmla="*/ 45883 h 255930"/>
                <a:gd name="connsiteX4" fmla="*/ 614758 w 739936"/>
                <a:gd name="connsiteY4" fmla="*/ 99633 h 255930"/>
                <a:gd name="connsiteX5" fmla="*/ 611617 w 739936"/>
                <a:gd name="connsiteY5" fmla="*/ 101535 h 255930"/>
                <a:gd name="connsiteX6" fmla="*/ 563068 w 739936"/>
                <a:gd name="connsiteY6" fmla="*/ 132453 h 255930"/>
                <a:gd name="connsiteX7" fmla="*/ 397622 w 739936"/>
                <a:gd name="connsiteY7" fmla="*/ 218549 h 255930"/>
                <a:gd name="connsiteX8" fmla="*/ 283961 w 739936"/>
                <a:gd name="connsiteY8" fmla="*/ 250323 h 255930"/>
                <a:gd name="connsiteX9" fmla="*/ 21609 w 739936"/>
                <a:gd name="connsiteY9" fmla="*/ 213126 h 255930"/>
                <a:gd name="connsiteX10" fmla="*/ 0 w 739936"/>
                <a:gd name="connsiteY10" fmla="*/ 191150 h 255930"/>
                <a:gd name="connsiteX11" fmla="*/ 7425 w 739936"/>
                <a:gd name="connsiteY11" fmla="*/ 194480 h 255930"/>
                <a:gd name="connsiteX12" fmla="*/ 10947 w 739936"/>
                <a:gd name="connsiteY12" fmla="*/ 195907 h 255930"/>
                <a:gd name="connsiteX13" fmla="*/ 53499 w 739936"/>
                <a:gd name="connsiteY13" fmla="*/ 201900 h 255930"/>
                <a:gd name="connsiteX14" fmla="*/ 98525 w 739936"/>
                <a:gd name="connsiteY14" fmla="*/ 201900 h 255930"/>
                <a:gd name="connsiteX15" fmla="*/ 339840 w 739936"/>
                <a:gd name="connsiteY15" fmla="*/ 190960 h 255930"/>
                <a:gd name="connsiteX16" fmla="*/ 376584 w 739936"/>
                <a:gd name="connsiteY16" fmla="*/ 177737 h 255930"/>
                <a:gd name="connsiteX17" fmla="*/ 508332 w 739936"/>
                <a:gd name="connsiteY17" fmla="*/ 111144 h 255930"/>
                <a:gd name="connsiteX18" fmla="*/ 626181 w 739936"/>
                <a:gd name="connsiteY18" fmla="*/ 35608 h 255930"/>
                <a:gd name="connsiteX19" fmla="*/ 651978 w 739936"/>
                <a:gd name="connsiteY19" fmla="*/ 18389 h 255930"/>
                <a:gd name="connsiteX20" fmla="*/ 677014 w 739936"/>
                <a:gd name="connsiteY20" fmla="*/ 3834 h 255930"/>
                <a:gd name="connsiteX21" fmla="*/ 722707 w 739936"/>
                <a:gd name="connsiteY21" fmla="*/ 14013 h 25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39936" h="255930">
                  <a:moveTo>
                    <a:pt x="722707" y="14013"/>
                  </a:moveTo>
                  <a:lnTo>
                    <a:pt x="739937" y="36179"/>
                  </a:lnTo>
                  <a:cubicBezTo>
                    <a:pt x="731560" y="25429"/>
                    <a:pt x="718804" y="26666"/>
                    <a:pt x="707381" y="34467"/>
                  </a:cubicBezTo>
                  <a:cubicBezTo>
                    <a:pt x="702621" y="37701"/>
                    <a:pt x="699194" y="42743"/>
                    <a:pt x="694434" y="45883"/>
                  </a:cubicBezTo>
                  <a:cubicBezTo>
                    <a:pt x="670636" y="61770"/>
                    <a:pt x="638080" y="84507"/>
                    <a:pt x="614758" y="99633"/>
                  </a:cubicBezTo>
                  <a:lnTo>
                    <a:pt x="611617" y="101535"/>
                  </a:lnTo>
                  <a:cubicBezTo>
                    <a:pt x="597242" y="111049"/>
                    <a:pt x="577442" y="123796"/>
                    <a:pt x="563068" y="132453"/>
                  </a:cubicBezTo>
                  <a:cubicBezTo>
                    <a:pt x="510540" y="165917"/>
                    <a:pt x="455176" y="194726"/>
                    <a:pt x="397622" y="218549"/>
                  </a:cubicBezTo>
                  <a:cubicBezTo>
                    <a:pt x="361030" y="233325"/>
                    <a:pt x="322915" y="243981"/>
                    <a:pt x="283961" y="250323"/>
                  </a:cubicBezTo>
                  <a:cubicBezTo>
                    <a:pt x="203428" y="263261"/>
                    <a:pt x="117659" y="254985"/>
                    <a:pt x="21609" y="213126"/>
                  </a:cubicBezTo>
                  <a:cubicBezTo>
                    <a:pt x="19515" y="212365"/>
                    <a:pt x="2570" y="192007"/>
                    <a:pt x="0" y="191150"/>
                  </a:cubicBezTo>
                  <a:lnTo>
                    <a:pt x="7425" y="194480"/>
                  </a:lnTo>
                  <a:lnTo>
                    <a:pt x="10947" y="195907"/>
                  </a:lnTo>
                  <a:cubicBezTo>
                    <a:pt x="28653" y="203327"/>
                    <a:pt x="36459" y="197049"/>
                    <a:pt x="53499" y="201900"/>
                  </a:cubicBezTo>
                  <a:cubicBezTo>
                    <a:pt x="66445" y="205515"/>
                    <a:pt x="86055" y="199712"/>
                    <a:pt x="98525" y="201900"/>
                  </a:cubicBezTo>
                  <a:cubicBezTo>
                    <a:pt x="178383" y="221103"/>
                    <a:pt x="262048" y="217310"/>
                    <a:pt x="339840" y="190960"/>
                  </a:cubicBezTo>
                  <a:cubicBezTo>
                    <a:pt x="352120" y="187060"/>
                    <a:pt x="364400" y="182588"/>
                    <a:pt x="376584" y="177737"/>
                  </a:cubicBezTo>
                  <a:cubicBezTo>
                    <a:pt x="422239" y="159153"/>
                    <a:pt x="466294" y="136881"/>
                    <a:pt x="508332" y="111144"/>
                  </a:cubicBezTo>
                  <a:cubicBezTo>
                    <a:pt x="547266" y="87836"/>
                    <a:pt x="586295" y="62055"/>
                    <a:pt x="626181" y="35608"/>
                  </a:cubicBezTo>
                  <a:lnTo>
                    <a:pt x="651978" y="18389"/>
                  </a:lnTo>
                  <a:cubicBezTo>
                    <a:pt x="660032" y="13053"/>
                    <a:pt x="668390" y="8193"/>
                    <a:pt x="677014" y="3834"/>
                  </a:cubicBezTo>
                  <a:cubicBezTo>
                    <a:pt x="692749" y="-3893"/>
                    <a:pt x="711741" y="339"/>
                    <a:pt x="722707" y="14013"/>
                  </a:cubicBezTo>
                  <a:close/>
                </a:path>
              </a:pathLst>
            </a:custGeom>
            <a:solidFill>
              <a:srgbClr val="939598">
                <a:alpha val="20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8E2D4CF-A6DB-014D-ABA5-A631E97922E3}"/>
                </a:ext>
              </a:extLst>
            </p:cNvPr>
            <p:cNvSpPr/>
            <p:nvPr/>
          </p:nvSpPr>
          <p:spPr>
            <a:xfrm>
              <a:off x="5583574" y="2278537"/>
              <a:ext cx="742126" cy="251121"/>
            </a:xfrm>
            <a:custGeom>
              <a:avLst/>
              <a:gdLst>
                <a:gd name="connsiteX0" fmla="*/ 724420 w 742126"/>
                <a:gd name="connsiteY0" fmla="*/ 13625 h 251121"/>
                <a:gd name="connsiteX1" fmla="*/ 742126 w 742126"/>
                <a:gd name="connsiteY1" fmla="*/ 36457 h 251121"/>
                <a:gd name="connsiteX2" fmla="*/ 705762 w 742126"/>
                <a:gd name="connsiteY2" fmla="*/ 32937 h 251121"/>
                <a:gd name="connsiteX3" fmla="*/ 691198 w 742126"/>
                <a:gd name="connsiteY3" fmla="*/ 44448 h 251121"/>
                <a:gd name="connsiteX4" fmla="*/ 609046 w 742126"/>
                <a:gd name="connsiteY4" fmla="*/ 99340 h 251121"/>
                <a:gd name="connsiteX5" fmla="*/ 605905 w 742126"/>
                <a:gd name="connsiteY5" fmla="*/ 101338 h 251121"/>
                <a:gd name="connsiteX6" fmla="*/ 555928 w 742126"/>
                <a:gd name="connsiteY6" fmla="*/ 133017 h 251121"/>
                <a:gd name="connsiteX7" fmla="*/ 392006 w 742126"/>
                <a:gd name="connsiteY7" fmla="*/ 216639 h 251121"/>
                <a:gd name="connsiteX8" fmla="*/ 279202 w 742126"/>
                <a:gd name="connsiteY8" fmla="*/ 246701 h 251121"/>
                <a:gd name="connsiteX9" fmla="*/ 20657 w 742126"/>
                <a:gd name="connsiteY9" fmla="*/ 206745 h 251121"/>
                <a:gd name="connsiteX10" fmla="*/ 0 w 742126"/>
                <a:gd name="connsiteY10" fmla="*/ 184008 h 251121"/>
                <a:gd name="connsiteX11" fmla="*/ 9519 w 742126"/>
                <a:gd name="connsiteY11" fmla="*/ 188194 h 251121"/>
                <a:gd name="connsiteX12" fmla="*/ 13708 w 742126"/>
                <a:gd name="connsiteY12" fmla="*/ 190002 h 251121"/>
                <a:gd name="connsiteX13" fmla="*/ 63494 w 742126"/>
                <a:gd name="connsiteY13" fmla="*/ 201418 h 251121"/>
                <a:gd name="connsiteX14" fmla="*/ 109187 w 742126"/>
                <a:gd name="connsiteY14" fmla="*/ 205033 h 251121"/>
                <a:gd name="connsiteX15" fmla="*/ 347170 w 742126"/>
                <a:gd name="connsiteY15" fmla="*/ 190572 h 251121"/>
                <a:gd name="connsiteX16" fmla="*/ 383438 w 742126"/>
                <a:gd name="connsiteY16" fmla="*/ 177254 h 251121"/>
                <a:gd name="connsiteX17" fmla="*/ 513091 w 742126"/>
                <a:gd name="connsiteY17" fmla="*/ 110661 h 251121"/>
                <a:gd name="connsiteX18" fmla="*/ 629322 w 742126"/>
                <a:gd name="connsiteY18" fmla="*/ 36077 h 251121"/>
                <a:gd name="connsiteX19" fmla="*/ 654834 w 742126"/>
                <a:gd name="connsiteY19" fmla="*/ 19143 h 251121"/>
                <a:gd name="connsiteX20" fmla="*/ 679299 w 742126"/>
                <a:gd name="connsiteY20" fmla="*/ 4302 h 251121"/>
                <a:gd name="connsiteX21" fmla="*/ 724420 w 742126"/>
                <a:gd name="connsiteY21" fmla="*/ 13625 h 251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126" h="251121">
                  <a:moveTo>
                    <a:pt x="724420" y="13625"/>
                  </a:moveTo>
                  <a:lnTo>
                    <a:pt x="742126" y="36457"/>
                  </a:lnTo>
                  <a:cubicBezTo>
                    <a:pt x="733016" y="25530"/>
                    <a:pt x="716805" y="23961"/>
                    <a:pt x="705762" y="32937"/>
                  </a:cubicBezTo>
                  <a:cubicBezTo>
                    <a:pt x="700622" y="36362"/>
                    <a:pt x="696243" y="41024"/>
                    <a:pt x="691198" y="44448"/>
                  </a:cubicBezTo>
                  <a:cubicBezTo>
                    <a:pt x="665591" y="61477"/>
                    <a:pt x="634082" y="83167"/>
                    <a:pt x="609046" y="99340"/>
                  </a:cubicBezTo>
                  <a:lnTo>
                    <a:pt x="605905" y="101338"/>
                  </a:lnTo>
                  <a:cubicBezTo>
                    <a:pt x="590388" y="110851"/>
                    <a:pt x="571350" y="123694"/>
                    <a:pt x="555928" y="133017"/>
                  </a:cubicBezTo>
                  <a:cubicBezTo>
                    <a:pt x="503962" y="165839"/>
                    <a:pt x="449093" y="193830"/>
                    <a:pt x="392006" y="216639"/>
                  </a:cubicBezTo>
                  <a:cubicBezTo>
                    <a:pt x="355642" y="230831"/>
                    <a:pt x="317802" y="240914"/>
                    <a:pt x="279202" y="246701"/>
                  </a:cubicBezTo>
                  <a:cubicBezTo>
                    <a:pt x="199715" y="258022"/>
                    <a:pt x="115089" y="248603"/>
                    <a:pt x="20657" y="206745"/>
                  </a:cubicBezTo>
                  <a:cubicBezTo>
                    <a:pt x="19229" y="206745"/>
                    <a:pt x="1618" y="184674"/>
                    <a:pt x="0" y="184008"/>
                  </a:cubicBezTo>
                  <a:cubicBezTo>
                    <a:pt x="3141" y="185530"/>
                    <a:pt x="6188" y="186862"/>
                    <a:pt x="9519" y="188194"/>
                  </a:cubicBezTo>
                  <a:lnTo>
                    <a:pt x="13708" y="190002"/>
                  </a:lnTo>
                  <a:cubicBezTo>
                    <a:pt x="32746" y="197993"/>
                    <a:pt x="45217" y="196375"/>
                    <a:pt x="63494" y="201418"/>
                  </a:cubicBezTo>
                  <a:cubicBezTo>
                    <a:pt x="77392" y="205318"/>
                    <a:pt x="95669" y="202654"/>
                    <a:pt x="109187" y="205033"/>
                  </a:cubicBezTo>
                  <a:cubicBezTo>
                    <a:pt x="188340" y="222149"/>
                    <a:pt x="270672" y="217146"/>
                    <a:pt x="347170" y="190572"/>
                  </a:cubicBezTo>
                  <a:cubicBezTo>
                    <a:pt x="359354" y="186482"/>
                    <a:pt x="371444" y="182106"/>
                    <a:pt x="383438" y="177254"/>
                  </a:cubicBezTo>
                  <a:cubicBezTo>
                    <a:pt x="428312" y="158435"/>
                    <a:pt x="471663" y="136171"/>
                    <a:pt x="513091" y="110661"/>
                  </a:cubicBezTo>
                  <a:cubicBezTo>
                    <a:pt x="551645" y="87544"/>
                    <a:pt x="590103" y="62238"/>
                    <a:pt x="629322" y="36077"/>
                  </a:cubicBezTo>
                  <a:lnTo>
                    <a:pt x="654834" y="19143"/>
                  </a:lnTo>
                  <a:cubicBezTo>
                    <a:pt x="662830" y="13816"/>
                    <a:pt x="671017" y="8869"/>
                    <a:pt x="679299" y="4302"/>
                  </a:cubicBezTo>
                  <a:cubicBezTo>
                    <a:pt x="694606" y="-3964"/>
                    <a:pt x="713644" y="-30"/>
                    <a:pt x="724420" y="13625"/>
                  </a:cubicBezTo>
                  <a:close/>
                </a:path>
              </a:pathLst>
            </a:custGeom>
            <a:solidFill>
              <a:srgbClr val="939598">
                <a:alpha val="22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6F3B0D73-ECF3-0744-B387-C30F39FB40AC}"/>
                </a:ext>
              </a:extLst>
            </p:cNvPr>
            <p:cNvSpPr/>
            <p:nvPr/>
          </p:nvSpPr>
          <p:spPr>
            <a:xfrm>
              <a:off x="5580528" y="2280590"/>
              <a:ext cx="744220" cy="245443"/>
            </a:xfrm>
            <a:custGeom>
              <a:avLst/>
              <a:gdLst>
                <a:gd name="connsiteX0" fmla="*/ 725943 w 744220"/>
                <a:gd name="connsiteY0" fmla="*/ 13189 h 245443"/>
                <a:gd name="connsiteX1" fmla="*/ 744220 w 744220"/>
                <a:gd name="connsiteY1" fmla="*/ 36592 h 245443"/>
                <a:gd name="connsiteX2" fmla="*/ 703954 w 744220"/>
                <a:gd name="connsiteY2" fmla="*/ 31169 h 245443"/>
                <a:gd name="connsiteX3" fmla="*/ 687866 w 744220"/>
                <a:gd name="connsiteY3" fmla="*/ 42776 h 245443"/>
                <a:gd name="connsiteX4" fmla="*/ 603239 w 744220"/>
                <a:gd name="connsiteY4" fmla="*/ 98999 h 245443"/>
                <a:gd name="connsiteX5" fmla="*/ 600003 w 744220"/>
                <a:gd name="connsiteY5" fmla="*/ 101092 h 245443"/>
                <a:gd name="connsiteX6" fmla="*/ 548503 w 744220"/>
                <a:gd name="connsiteY6" fmla="*/ 133437 h 245443"/>
                <a:gd name="connsiteX7" fmla="*/ 386104 w 744220"/>
                <a:gd name="connsiteY7" fmla="*/ 214490 h 245443"/>
                <a:gd name="connsiteX8" fmla="*/ 274442 w 744220"/>
                <a:gd name="connsiteY8" fmla="*/ 242174 h 245443"/>
                <a:gd name="connsiteX9" fmla="*/ 19705 w 744220"/>
                <a:gd name="connsiteY9" fmla="*/ 199459 h 245443"/>
                <a:gd name="connsiteX10" fmla="*/ 0 w 744220"/>
                <a:gd name="connsiteY10" fmla="*/ 176057 h 245443"/>
                <a:gd name="connsiteX11" fmla="*/ 11138 w 744220"/>
                <a:gd name="connsiteY11" fmla="*/ 181004 h 245443"/>
                <a:gd name="connsiteX12" fmla="*/ 16183 w 744220"/>
                <a:gd name="connsiteY12" fmla="*/ 183192 h 245443"/>
                <a:gd name="connsiteX13" fmla="*/ 73299 w 744220"/>
                <a:gd name="connsiteY13" fmla="*/ 200125 h 245443"/>
                <a:gd name="connsiteX14" fmla="*/ 119658 w 744220"/>
                <a:gd name="connsiteY14" fmla="*/ 207260 h 245443"/>
                <a:gd name="connsiteX15" fmla="*/ 354595 w 744220"/>
                <a:gd name="connsiteY15" fmla="*/ 189280 h 245443"/>
                <a:gd name="connsiteX16" fmla="*/ 390197 w 744220"/>
                <a:gd name="connsiteY16" fmla="*/ 175866 h 245443"/>
                <a:gd name="connsiteX17" fmla="*/ 517946 w 744220"/>
                <a:gd name="connsiteY17" fmla="*/ 110225 h 245443"/>
                <a:gd name="connsiteX18" fmla="*/ 632178 w 744220"/>
                <a:gd name="connsiteY18" fmla="*/ 36687 h 245443"/>
                <a:gd name="connsiteX19" fmla="*/ 657309 w 744220"/>
                <a:gd name="connsiteY19" fmla="*/ 20039 h 245443"/>
                <a:gd name="connsiteX20" fmla="*/ 681107 w 744220"/>
                <a:gd name="connsiteY20" fmla="*/ 4817 h 245443"/>
                <a:gd name="connsiteX21" fmla="*/ 725943 w 744220"/>
                <a:gd name="connsiteY21" fmla="*/ 13189 h 24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4220" h="245443">
                  <a:moveTo>
                    <a:pt x="725943" y="13189"/>
                  </a:moveTo>
                  <a:lnTo>
                    <a:pt x="744220" y="36592"/>
                  </a:lnTo>
                  <a:cubicBezTo>
                    <a:pt x="734349" y="24412"/>
                    <a:pt x="716691" y="22035"/>
                    <a:pt x="703954" y="31169"/>
                  </a:cubicBezTo>
                  <a:cubicBezTo>
                    <a:pt x="698433" y="34879"/>
                    <a:pt x="693387" y="39160"/>
                    <a:pt x="687866" y="42776"/>
                  </a:cubicBezTo>
                  <a:cubicBezTo>
                    <a:pt x="660260" y="61136"/>
                    <a:pt x="630179" y="81590"/>
                    <a:pt x="603239" y="98999"/>
                  </a:cubicBezTo>
                  <a:lnTo>
                    <a:pt x="600003" y="101092"/>
                  </a:lnTo>
                  <a:cubicBezTo>
                    <a:pt x="583439" y="111747"/>
                    <a:pt x="565067" y="123448"/>
                    <a:pt x="548503" y="133437"/>
                  </a:cubicBezTo>
                  <a:cubicBezTo>
                    <a:pt x="497127" y="165646"/>
                    <a:pt x="442734" y="192791"/>
                    <a:pt x="386104" y="214490"/>
                  </a:cubicBezTo>
                  <a:cubicBezTo>
                    <a:pt x="350063" y="227954"/>
                    <a:pt x="312595" y="237242"/>
                    <a:pt x="274442" y="242174"/>
                  </a:cubicBezTo>
                  <a:cubicBezTo>
                    <a:pt x="196098" y="251687"/>
                    <a:pt x="112613" y="241318"/>
                    <a:pt x="19705" y="199459"/>
                  </a:cubicBezTo>
                  <a:cubicBezTo>
                    <a:pt x="18943" y="199459"/>
                    <a:pt x="666" y="176342"/>
                    <a:pt x="0" y="176057"/>
                  </a:cubicBezTo>
                  <a:cubicBezTo>
                    <a:pt x="3713" y="177769"/>
                    <a:pt x="7425" y="179481"/>
                    <a:pt x="11138" y="181004"/>
                  </a:cubicBezTo>
                  <a:lnTo>
                    <a:pt x="16183" y="183192"/>
                  </a:lnTo>
                  <a:cubicBezTo>
                    <a:pt x="34803" y="190163"/>
                    <a:pt x="53889" y="195821"/>
                    <a:pt x="73299" y="200125"/>
                  </a:cubicBezTo>
                  <a:cubicBezTo>
                    <a:pt x="88615" y="203303"/>
                    <a:pt x="104094" y="205684"/>
                    <a:pt x="119658" y="207260"/>
                  </a:cubicBezTo>
                  <a:cubicBezTo>
                    <a:pt x="198164" y="222499"/>
                    <a:pt x="279325" y="216287"/>
                    <a:pt x="354595" y="189280"/>
                  </a:cubicBezTo>
                  <a:cubicBezTo>
                    <a:pt x="366494" y="185189"/>
                    <a:pt x="378393" y="180718"/>
                    <a:pt x="390197" y="175866"/>
                  </a:cubicBezTo>
                  <a:cubicBezTo>
                    <a:pt x="434395" y="157277"/>
                    <a:pt x="477099" y="135333"/>
                    <a:pt x="517946" y="110225"/>
                  </a:cubicBezTo>
                  <a:cubicBezTo>
                    <a:pt x="556024" y="87488"/>
                    <a:pt x="594101" y="62658"/>
                    <a:pt x="632178" y="36687"/>
                  </a:cubicBezTo>
                  <a:lnTo>
                    <a:pt x="657309" y="20039"/>
                  </a:lnTo>
                  <a:cubicBezTo>
                    <a:pt x="665115" y="14806"/>
                    <a:pt x="673111" y="9669"/>
                    <a:pt x="681107" y="4817"/>
                  </a:cubicBezTo>
                  <a:cubicBezTo>
                    <a:pt x="696043" y="-4001"/>
                    <a:pt x="715205" y="-424"/>
                    <a:pt x="725943" y="13189"/>
                  </a:cubicBezTo>
                  <a:close/>
                </a:path>
              </a:pathLst>
            </a:custGeom>
            <a:solidFill>
              <a:srgbClr val="939598">
                <a:alpha val="23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2461A75B-15F1-D841-A141-45716A1D4339}"/>
                </a:ext>
              </a:extLst>
            </p:cNvPr>
            <p:cNvSpPr/>
            <p:nvPr/>
          </p:nvSpPr>
          <p:spPr>
            <a:xfrm>
              <a:off x="5577197" y="2282381"/>
              <a:ext cx="746885" cy="240296"/>
            </a:xfrm>
            <a:custGeom>
              <a:avLst/>
              <a:gdLst>
                <a:gd name="connsiteX0" fmla="*/ 683678 w 746885"/>
                <a:gd name="connsiteY0" fmla="*/ 5309 h 240296"/>
                <a:gd name="connsiteX1" fmla="*/ 727847 w 746885"/>
                <a:gd name="connsiteY1" fmla="*/ 12540 h 240296"/>
                <a:gd name="connsiteX2" fmla="*/ 746886 w 746885"/>
                <a:gd name="connsiteY2" fmla="*/ 36608 h 240296"/>
                <a:gd name="connsiteX3" fmla="*/ 702811 w 746885"/>
                <a:gd name="connsiteY3" fmla="*/ 29283 h 240296"/>
                <a:gd name="connsiteX4" fmla="*/ 541745 w 746885"/>
                <a:gd name="connsiteY4" fmla="*/ 133929 h 240296"/>
                <a:gd name="connsiteX5" fmla="*/ 380773 w 746885"/>
                <a:gd name="connsiteY5" fmla="*/ 212318 h 240296"/>
                <a:gd name="connsiteX6" fmla="*/ 19039 w 746885"/>
                <a:gd name="connsiteY6" fmla="*/ 192341 h 240296"/>
                <a:gd name="connsiteX7" fmla="*/ 0 w 746885"/>
                <a:gd name="connsiteY7" fmla="*/ 168367 h 240296"/>
                <a:gd name="connsiteX8" fmla="*/ 361734 w 746885"/>
                <a:gd name="connsiteY8" fmla="*/ 188250 h 240296"/>
                <a:gd name="connsiteX9" fmla="*/ 522516 w 746885"/>
                <a:gd name="connsiteY9" fmla="*/ 109670 h 240296"/>
                <a:gd name="connsiteX10" fmla="*/ 683678 w 746885"/>
                <a:gd name="connsiteY10" fmla="*/ 5309 h 24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6885" h="240296">
                  <a:moveTo>
                    <a:pt x="683678" y="5309"/>
                  </a:moveTo>
                  <a:cubicBezTo>
                    <a:pt x="698080" y="-3948"/>
                    <a:pt x="717157" y="-826"/>
                    <a:pt x="727847" y="12540"/>
                  </a:cubicBezTo>
                  <a:lnTo>
                    <a:pt x="746886" y="36608"/>
                  </a:lnTo>
                  <a:cubicBezTo>
                    <a:pt x="736253" y="23225"/>
                    <a:pt x="717205" y="20060"/>
                    <a:pt x="702811" y="29283"/>
                  </a:cubicBezTo>
                  <a:cubicBezTo>
                    <a:pt x="647980" y="65624"/>
                    <a:pt x="594862" y="101869"/>
                    <a:pt x="541745" y="133929"/>
                  </a:cubicBezTo>
                  <a:cubicBezTo>
                    <a:pt x="490902" y="165483"/>
                    <a:pt x="436966" y="191750"/>
                    <a:pt x="380773" y="212318"/>
                  </a:cubicBezTo>
                  <a:cubicBezTo>
                    <a:pt x="271396" y="250372"/>
                    <a:pt x="155260" y="254938"/>
                    <a:pt x="19039" y="192341"/>
                  </a:cubicBezTo>
                  <a:lnTo>
                    <a:pt x="0" y="168367"/>
                  </a:lnTo>
                  <a:cubicBezTo>
                    <a:pt x="136221" y="230965"/>
                    <a:pt x="252262" y="226493"/>
                    <a:pt x="361734" y="188250"/>
                  </a:cubicBezTo>
                  <a:cubicBezTo>
                    <a:pt x="417850" y="167570"/>
                    <a:pt x="471730" y="141241"/>
                    <a:pt x="522516" y="109670"/>
                  </a:cubicBezTo>
                  <a:cubicBezTo>
                    <a:pt x="575729" y="77801"/>
                    <a:pt x="628846" y="41650"/>
                    <a:pt x="683678" y="5309"/>
                  </a:cubicBezTo>
                  <a:close/>
                </a:path>
              </a:pathLst>
            </a:custGeom>
            <a:solidFill>
              <a:srgbClr val="939598">
                <a:alpha val="25000"/>
              </a:srgbClr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74802F2A-CFC5-9C42-88E8-82D15B760DEF}"/>
                </a:ext>
              </a:extLst>
            </p:cNvPr>
            <p:cNvSpPr/>
            <p:nvPr/>
          </p:nvSpPr>
          <p:spPr>
            <a:xfrm>
              <a:off x="5558634" y="2258353"/>
              <a:ext cx="860841" cy="841296"/>
            </a:xfrm>
            <a:custGeom>
              <a:avLst/>
              <a:gdLst>
                <a:gd name="connsiteX0" fmla="*/ 727657 w 860841"/>
                <a:gd name="connsiteY0" fmla="*/ 12499 h 841296"/>
                <a:gd name="connsiteX1" fmla="*/ 854073 w 860841"/>
                <a:gd name="connsiteY1" fmla="*/ 175081 h 841296"/>
                <a:gd name="connsiteX2" fmla="*/ 850266 w 860841"/>
                <a:gd name="connsiteY2" fmla="*/ 219603 h 841296"/>
                <a:gd name="connsiteX3" fmla="*/ 523562 w 860841"/>
                <a:gd name="connsiteY3" fmla="*/ 841296 h 841296"/>
                <a:gd name="connsiteX4" fmla="*/ 0 w 860841"/>
                <a:gd name="connsiteY4" fmla="*/ 168326 h 841296"/>
                <a:gd name="connsiteX5" fmla="*/ 683582 w 860841"/>
                <a:gd name="connsiteY5" fmla="*/ 5269 h 841296"/>
                <a:gd name="connsiteX6" fmla="*/ 727657 w 860841"/>
                <a:gd name="connsiteY6" fmla="*/ 12499 h 84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0841" h="841296">
                  <a:moveTo>
                    <a:pt x="727657" y="12499"/>
                  </a:moveTo>
                  <a:lnTo>
                    <a:pt x="854073" y="175081"/>
                  </a:lnTo>
                  <a:cubicBezTo>
                    <a:pt x="864392" y="188709"/>
                    <a:pt x="862746" y="207923"/>
                    <a:pt x="850266" y="219603"/>
                  </a:cubicBezTo>
                  <a:cubicBezTo>
                    <a:pt x="655120" y="396074"/>
                    <a:pt x="480440" y="537918"/>
                    <a:pt x="523562" y="841296"/>
                  </a:cubicBezTo>
                  <a:lnTo>
                    <a:pt x="0" y="168326"/>
                  </a:lnTo>
                  <a:cubicBezTo>
                    <a:pt x="283581" y="284864"/>
                    <a:pt x="464257" y="150632"/>
                    <a:pt x="683582" y="5269"/>
                  </a:cubicBezTo>
                  <a:cubicBezTo>
                    <a:pt x="697966" y="-3930"/>
                    <a:pt x="716976" y="-812"/>
                    <a:pt x="727657" y="12499"/>
                  </a:cubicBezTo>
                  <a:close/>
                </a:path>
              </a:pathLst>
            </a:custGeom>
            <a:solidFill>
              <a:srgbClr val="606060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472F4015-5123-DE40-A6D3-5A5672228A2A}"/>
                </a:ext>
              </a:extLst>
            </p:cNvPr>
            <p:cNvSpPr/>
            <p:nvPr/>
          </p:nvSpPr>
          <p:spPr>
            <a:xfrm>
              <a:off x="3435403" y="2469395"/>
              <a:ext cx="2561595" cy="2251057"/>
            </a:xfrm>
            <a:custGeom>
              <a:avLst/>
              <a:gdLst>
                <a:gd name="connsiteX0" fmla="*/ 1963496 w 2561595"/>
                <a:gd name="connsiteY0" fmla="*/ 0 h 2251057"/>
                <a:gd name="connsiteX1" fmla="*/ 2010331 w 2561595"/>
                <a:gd name="connsiteY1" fmla="*/ 60029 h 2251057"/>
                <a:gd name="connsiteX2" fmla="*/ 2514855 w 2561595"/>
                <a:gd name="connsiteY2" fmla="*/ 709025 h 2251057"/>
                <a:gd name="connsiteX3" fmla="*/ 2561595 w 2561595"/>
                <a:gd name="connsiteY3" fmla="*/ 769054 h 2251057"/>
                <a:gd name="connsiteX4" fmla="*/ 2500196 w 2561595"/>
                <a:gd name="connsiteY4" fmla="*/ 814052 h 2251057"/>
                <a:gd name="connsiteX5" fmla="*/ 1503428 w 2561595"/>
                <a:gd name="connsiteY5" fmla="*/ 1542484 h 2251057"/>
                <a:gd name="connsiteX6" fmla="*/ 482195 w 2561595"/>
                <a:gd name="connsiteY6" fmla="*/ 2238000 h 2251057"/>
                <a:gd name="connsiteX7" fmla="*/ 371961 w 2561595"/>
                <a:gd name="connsiteY7" fmla="*/ 2220115 h 2251057"/>
                <a:gd name="connsiteX8" fmla="*/ 16795 w 2561595"/>
                <a:gd name="connsiteY8" fmla="*/ 1763478 h 2251057"/>
                <a:gd name="connsiteX9" fmla="*/ 26315 w 2561595"/>
                <a:gd name="connsiteY9" fmla="*/ 1651982 h 2251057"/>
                <a:gd name="connsiteX10" fmla="*/ 952735 w 2561595"/>
                <a:gd name="connsiteY10" fmla="*/ 834505 h 2251057"/>
                <a:gd name="connsiteX11" fmla="*/ 1904667 w 2561595"/>
                <a:gd name="connsiteY11" fmla="*/ 48803 h 2251057"/>
                <a:gd name="connsiteX12" fmla="*/ 1963496 w 2561595"/>
                <a:gd name="connsiteY12" fmla="*/ 0 h 22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61595" h="2251057">
                  <a:moveTo>
                    <a:pt x="1963496" y="0"/>
                  </a:moveTo>
                  <a:lnTo>
                    <a:pt x="2010331" y="60029"/>
                  </a:lnTo>
                  <a:lnTo>
                    <a:pt x="2514855" y="709025"/>
                  </a:lnTo>
                  <a:lnTo>
                    <a:pt x="2561595" y="769054"/>
                  </a:lnTo>
                  <a:cubicBezTo>
                    <a:pt x="2543413" y="781897"/>
                    <a:pt x="2502861" y="812149"/>
                    <a:pt x="2500196" y="814052"/>
                  </a:cubicBezTo>
                  <a:cubicBezTo>
                    <a:pt x="2500196" y="814052"/>
                    <a:pt x="1879250" y="1269072"/>
                    <a:pt x="1503428" y="1542484"/>
                  </a:cubicBezTo>
                  <a:cubicBezTo>
                    <a:pt x="1136553" y="1809712"/>
                    <a:pt x="482195" y="2238000"/>
                    <a:pt x="482195" y="2238000"/>
                  </a:cubicBezTo>
                  <a:cubicBezTo>
                    <a:pt x="446216" y="2260775"/>
                    <a:pt x="398883" y="2253098"/>
                    <a:pt x="371961" y="2220115"/>
                  </a:cubicBezTo>
                  <a:lnTo>
                    <a:pt x="16795" y="1763478"/>
                  </a:lnTo>
                  <a:cubicBezTo>
                    <a:pt x="-8824" y="1729287"/>
                    <a:pt x="-4730" y="1681340"/>
                    <a:pt x="26315" y="1651982"/>
                  </a:cubicBezTo>
                  <a:cubicBezTo>
                    <a:pt x="26315" y="1651982"/>
                    <a:pt x="602995" y="1123899"/>
                    <a:pt x="952735" y="834505"/>
                  </a:cubicBezTo>
                  <a:cubicBezTo>
                    <a:pt x="1310471" y="537976"/>
                    <a:pt x="1904667" y="48803"/>
                    <a:pt x="1904667" y="48803"/>
                  </a:cubicBezTo>
                  <a:cubicBezTo>
                    <a:pt x="1907332" y="46235"/>
                    <a:pt x="1946647" y="14365"/>
                    <a:pt x="1963496" y="0"/>
                  </a:cubicBezTo>
                  <a:close/>
                </a:path>
              </a:pathLst>
            </a:custGeom>
            <a:solidFill>
              <a:srgbClr val="FF8FB6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7A395855-C652-804D-90D9-7135B87B9281}"/>
                </a:ext>
              </a:extLst>
            </p:cNvPr>
            <p:cNvSpPr/>
            <p:nvPr/>
          </p:nvSpPr>
          <p:spPr>
            <a:xfrm>
              <a:off x="3435403" y="2469395"/>
              <a:ext cx="2561595" cy="2251057"/>
            </a:xfrm>
            <a:custGeom>
              <a:avLst/>
              <a:gdLst>
                <a:gd name="connsiteX0" fmla="*/ 1963496 w 2561595"/>
                <a:gd name="connsiteY0" fmla="*/ 0 h 2251057"/>
                <a:gd name="connsiteX1" fmla="*/ 2010331 w 2561595"/>
                <a:gd name="connsiteY1" fmla="*/ 60029 h 2251057"/>
                <a:gd name="connsiteX2" fmla="*/ 2514855 w 2561595"/>
                <a:gd name="connsiteY2" fmla="*/ 709025 h 2251057"/>
                <a:gd name="connsiteX3" fmla="*/ 2561595 w 2561595"/>
                <a:gd name="connsiteY3" fmla="*/ 769054 h 2251057"/>
                <a:gd name="connsiteX4" fmla="*/ 2500196 w 2561595"/>
                <a:gd name="connsiteY4" fmla="*/ 814052 h 2251057"/>
                <a:gd name="connsiteX5" fmla="*/ 1503428 w 2561595"/>
                <a:gd name="connsiteY5" fmla="*/ 1542484 h 2251057"/>
                <a:gd name="connsiteX6" fmla="*/ 482195 w 2561595"/>
                <a:gd name="connsiteY6" fmla="*/ 2238000 h 2251057"/>
                <a:gd name="connsiteX7" fmla="*/ 371961 w 2561595"/>
                <a:gd name="connsiteY7" fmla="*/ 2220115 h 2251057"/>
                <a:gd name="connsiteX8" fmla="*/ 16795 w 2561595"/>
                <a:gd name="connsiteY8" fmla="*/ 1763478 h 2251057"/>
                <a:gd name="connsiteX9" fmla="*/ 26315 w 2561595"/>
                <a:gd name="connsiteY9" fmla="*/ 1651982 h 2251057"/>
                <a:gd name="connsiteX10" fmla="*/ 952735 w 2561595"/>
                <a:gd name="connsiteY10" fmla="*/ 834505 h 2251057"/>
                <a:gd name="connsiteX11" fmla="*/ 1904667 w 2561595"/>
                <a:gd name="connsiteY11" fmla="*/ 48803 h 2251057"/>
                <a:gd name="connsiteX12" fmla="*/ 1963496 w 2561595"/>
                <a:gd name="connsiteY12" fmla="*/ 0 h 22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61595" h="2251057">
                  <a:moveTo>
                    <a:pt x="1963496" y="0"/>
                  </a:moveTo>
                  <a:lnTo>
                    <a:pt x="2010331" y="60029"/>
                  </a:lnTo>
                  <a:lnTo>
                    <a:pt x="2514855" y="709025"/>
                  </a:lnTo>
                  <a:lnTo>
                    <a:pt x="2561595" y="769054"/>
                  </a:lnTo>
                  <a:cubicBezTo>
                    <a:pt x="2543413" y="781897"/>
                    <a:pt x="2502861" y="812149"/>
                    <a:pt x="2500196" y="814052"/>
                  </a:cubicBezTo>
                  <a:cubicBezTo>
                    <a:pt x="2500196" y="814052"/>
                    <a:pt x="1879250" y="1269072"/>
                    <a:pt x="1503428" y="1542484"/>
                  </a:cubicBezTo>
                  <a:cubicBezTo>
                    <a:pt x="1136553" y="1809712"/>
                    <a:pt x="482195" y="2238000"/>
                    <a:pt x="482195" y="2238000"/>
                  </a:cubicBezTo>
                  <a:cubicBezTo>
                    <a:pt x="446216" y="2260775"/>
                    <a:pt x="398883" y="2253098"/>
                    <a:pt x="371961" y="2220115"/>
                  </a:cubicBezTo>
                  <a:lnTo>
                    <a:pt x="16795" y="1763478"/>
                  </a:lnTo>
                  <a:cubicBezTo>
                    <a:pt x="-8824" y="1729287"/>
                    <a:pt x="-4730" y="1681340"/>
                    <a:pt x="26315" y="1651982"/>
                  </a:cubicBezTo>
                  <a:cubicBezTo>
                    <a:pt x="26315" y="1651982"/>
                    <a:pt x="602995" y="1123899"/>
                    <a:pt x="952735" y="834505"/>
                  </a:cubicBezTo>
                  <a:cubicBezTo>
                    <a:pt x="1310471" y="537976"/>
                    <a:pt x="1904667" y="48803"/>
                    <a:pt x="1904667" y="48803"/>
                  </a:cubicBezTo>
                  <a:cubicBezTo>
                    <a:pt x="1907332" y="46235"/>
                    <a:pt x="1946647" y="14365"/>
                    <a:pt x="1963496" y="0"/>
                  </a:cubicBezTo>
                  <a:close/>
                </a:path>
              </a:pathLst>
            </a:custGeom>
            <a:solidFill>
              <a:srgbClr val="B0CB52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09CA08F4-F1E0-884F-8A9F-23570414E038}"/>
                </a:ext>
              </a:extLst>
            </p:cNvPr>
            <p:cNvSpPr/>
            <p:nvPr/>
          </p:nvSpPr>
          <p:spPr>
            <a:xfrm>
              <a:off x="5403374" y="2435406"/>
              <a:ext cx="646034" cy="803518"/>
            </a:xfrm>
            <a:custGeom>
              <a:avLst/>
              <a:gdLst>
                <a:gd name="connsiteX0" fmla="*/ 595909 w 646034"/>
                <a:gd name="connsiteY0" fmla="*/ 803519 h 803518"/>
                <a:gd name="connsiteX1" fmla="*/ 630940 w 646034"/>
                <a:gd name="connsiteY1" fmla="*/ 776406 h 803518"/>
                <a:gd name="connsiteX2" fmla="*/ 634463 w 646034"/>
                <a:gd name="connsiteY2" fmla="*/ 713618 h 803518"/>
                <a:gd name="connsiteX3" fmla="*/ 92337 w 646034"/>
                <a:gd name="connsiteY3" fmla="*/ 16675 h 803518"/>
                <a:gd name="connsiteX4" fmla="*/ 35221 w 646034"/>
                <a:gd name="connsiteY4" fmla="*/ 10301 h 803518"/>
                <a:gd name="connsiteX5" fmla="*/ 0 w 646034"/>
                <a:gd name="connsiteY5" fmla="*/ 37509 h 80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34" h="803518">
                  <a:moveTo>
                    <a:pt x="595909" y="803519"/>
                  </a:moveTo>
                  <a:lnTo>
                    <a:pt x="630940" y="776406"/>
                  </a:lnTo>
                  <a:cubicBezTo>
                    <a:pt x="650931" y="760899"/>
                    <a:pt x="649979" y="733501"/>
                    <a:pt x="634463" y="713618"/>
                  </a:cubicBezTo>
                  <a:lnTo>
                    <a:pt x="92337" y="16675"/>
                  </a:lnTo>
                  <a:cubicBezTo>
                    <a:pt x="76821" y="-3303"/>
                    <a:pt x="54926" y="-5206"/>
                    <a:pt x="35221" y="10301"/>
                  </a:cubicBezTo>
                  <a:lnTo>
                    <a:pt x="0" y="37509"/>
                  </a:lnTo>
                  <a:close/>
                </a:path>
              </a:pathLst>
            </a:custGeom>
            <a:solidFill>
              <a:srgbClr val="4C4C4C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C6F58AC-8024-994A-8E55-E0D8FD877208}"/>
                </a:ext>
              </a:extLst>
            </p:cNvPr>
            <p:cNvSpPr/>
            <p:nvPr/>
          </p:nvSpPr>
          <p:spPr>
            <a:xfrm rot="19328401">
              <a:off x="5761971" y="2354877"/>
              <a:ext cx="66635" cy="856195"/>
            </a:xfrm>
            <a:custGeom>
              <a:avLst/>
              <a:gdLst>
                <a:gd name="connsiteX0" fmla="*/ 0 w 66635"/>
                <a:gd name="connsiteY0" fmla="*/ 0 h 856195"/>
                <a:gd name="connsiteX1" fmla="*/ 66635 w 66635"/>
                <a:gd name="connsiteY1" fmla="*/ 0 h 856195"/>
                <a:gd name="connsiteX2" fmla="*/ 66635 w 66635"/>
                <a:gd name="connsiteY2" fmla="*/ 856196 h 856195"/>
                <a:gd name="connsiteX3" fmla="*/ 0 w 66635"/>
                <a:gd name="connsiteY3" fmla="*/ 856196 h 856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35" h="856195">
                  <a:moveTo>
                    <a:pt x="0" y="0"/>
                  </a:moveTo>
                  <a:lnTo>
                    <a:pt x="66635" y="0"/>
                  </a:lnTo>
                  <a:lnTo>
                    <a:pt x="66635" y="856196"/>
                  </a:lnTo>
                  <a:lnTo>
                    <a:pt x="0" y="856196"/>
                  </a:lnTo>
                  <a:close/>
                </a:path>
              </a:pathLst>
            </a:custGeom>
            <a:solidFill>
              <a:srgbClr val="606060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C31E4299-751C-5047-ADCE-CAF5F260CA29}"/>
                </a:ext>
              </a:extLst>
            </p:cNvPr>
            <p:cNvSpPr/>
            <p:nvPr/>
          </p:nvSpPr>
          <p:spPr>
            <a:xfrm>
              <a:off x="6136171" y="2261624"/>
              <a:ext cx="270158" cy="296909"/>
            </a:xfrm>
            <a:custGeom>
              <a:avLst/>
              <a:gdLst>
                <a:gd name="connsiteX0" fmla="*/ 178106 w 270158"/>
                <a:gd name="connsiteY0" fmla="*/ 296910 h 296909"/>
                <a:gd name="connsiteX1" fmla="*/ 0 w 270158"/>
                <a:gd name="connsiteY1" fmla="*/ 68591 h 296909"/>
                <a:gd name="connsiteX2" fmla="*/ 103380 w 270158"/>
                <a:gd name="connsiteY2" fmla="*/ 0 h 296909"/>
                <a:gd name="connsiteX3" fmla="*/ 270158 w 270158"/>
                <a:gd name="connsiteY3" fmla="*/ 214049 h 296909"/>
                <a:gd name="connsiteX4" fmla="*/ 178106 w 270158"/>
                <a:gd name="connsiteY4" fmla="*/ 296910 h 29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58" h="296909">
                  <a:moveTo>
                    <a:pt x="178106" y="296910"/>
                  </a:moveTo>
                  <a:lnTo>
                    <a:pt x="0" y="68591"/>
                  </a:lnTo>
                  <a:cubicBezTo>
                    <a:pt x="32175" y="47947"/>
                    <a:pt x="71490" y="21024"/>
                    <a:pt x="103380" y="0"/>
                  </a:cubicBezTo>
                  <a:lnTo>
                    <a:pt x="270158" y="214049"/>
                  </a:lnTo>
                  <a:cubicBezTo>
                    <a:pt x="241981" y="239830"/>
                    <a:pt x="206093" y="271129"/>
                    <a:pt x="178106" y="296910"/>
                  </a:cubicBezTo>
                  <a:close/>
                </a:path>
              </a:pathLst>
            </a:custGeom>
            <a:solidFill>
              <a:srgbClr val="4C4C4C"/>
            </a:solidFill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8364B2A-C851-A44E-9AA9-6AE942F42B91}"/>
              </a:ext>
            </a:extLst>
          </p:cNvPr>
          <p:cNvGrpSpPr/>
          <p:nvPr/>
        </p:nvGrpSpPr>
        <p:grpSpPr>
          <a:xfrm>
            <a:off x="3850012" y="3757689"/>
            <a:ext cx="2297991" cy="1397921"/>
            <a:chOff x="5133349" y="3867251"/>
            <a:chExt cx="3063988" cy="1863895"/>
          </a:xfrm>
          <a:solidFill>
            <a:schemeClr val="accent1"/>
          </a:solidFill>
        </p:grpSpPr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C6A745BB-3D66-2940-B2C1-C8995316132B}"/>
                </a:ext>
              </a:extLst>
            </p:cNvPr>
            <p:cNvSpPr/>
            <p:nvPr/>
          </p:nvSpPr>
          <p:spPr>
            <a:xfrm>
              <a:off x="5133349" y="3867251"/>
              <a:ext cx="2934705" cy="364634"/>
            </a:xfrm>
            <a:custGeom>
              <a:avLst/>
              <a:gdLst>
                <a:gd name="connsiteX0" fmla="*/ 2160886 w 2160885"/>
                <a:gd name="connsiteY0" fmla="*/ 8571 h 268488"/>
                <a:gd name="connsiteX1" fmla="*/ 2158792 w 2160885"/>
                <a:gd name="connsiteY1" fmla="*/ 8571 h 268488"/>
                <a:gd name="connsiteX2" fmla="*/ 2155841 w 2160885"/>
                <a:gd name="connsiteY2" fmla="*/ 8571 h 268488"/>
                <a:gd name="connsiteX3" fmla="*/ 2151557 w 2160885"/>
                <a:gd name="connsiteY3" fmla="*/ 8571 h 268488"/>
                <a:gd name="connsiteX4" fmla="*/ 2145941 w 2160885"/>
                <a:gd name="connsiteY4" fmla="*/ 8571 h 268488"/>
                <a:gd name="connsiteX5" fmla="*/ 2138991 w 2160885"/>
                <a:gd name="connsiteY5" fmla="*/ 8571 h 268488"/>
                <a:gd name="connsiteX6" fmla="*/ 2130614 w 2160885"/>
                <a:gd name="connsiteY6" fmla="*/ 8571 h 268488"/>
                <a:gd name="connsiteX7" fmla="*/ 2121095 w 2160885"/>
                <a:gd name="connsiteY7" fmla="*/ 8571 h 268488"/>
                <a:gd name="connsiteX8" fmla="*/ 2109862 w 2160885"/>
                <a:gd name="connsiteY8" fmla="*/ 8571 h 268488"/>
                <a:gd name="connsiteX9" fmla="*/ 2097392 w 2160885"/>
                <a:gd name="connsiteY9" fmla="*/ 8571 h 268488"/>
                <a:gd name="connsiteX10" fmla="*/ 2083589 w 2160885"/>
                <a:gd name="connsiteY10" fmla="*/ 8571 h 268488"/>
                <a:gd name="connsiteX11" fmla="*/ 2068453 w 2160885"/>
                <a:gd name="connsiteY11" fmla="*/ 8571 h 268488"/>
                <a:gd name="connsiteX12" fmla="*/ 2052080 w 2160885"/>
                <a:gd name="connsiteY12" fmla="*/ 8571 h 268488"/>
                <a:gd name="connsiteX13" fmla="*/ 2034564 w 2160885"/>
                <a:gd name="connsiteY13" fmla="*/ 8571 h 268488"/>
                <a:gd name="connsiteX14" fmla="*/ 2015526 w 2160885"/>
                <a:gd name="connsiteY14" fmla="*/ 8571 h 268488"/>
                <a:gd name="connsiteX15" fmla="*/ 1995630 w 2160885"/>
                <a:gd name="connsiteY15" fmla="*/ 7429 h 268488"/>
                <a:gd name="connsiteX16" fmla="*/ 1974593 w 2160885"/>
                <a:gd name="connsiteY16" fmla="*/ 6383 h 268488"/>
                <a:gd name="connsiteX17" fmla="*/ 1798961 w 2160885"/>
                <a:gd name="connsiteY17" fmla="*/ 6383 h 268488"/>
                <a:gd name="connsiteX18" fmla="*/ 1770403 w 2160885"/>
                <a:gd name="connsiteY18" fmla="*/ 7429 h 268488"/>
                <a:gd name="connsiteX19" fmla="*/ 1740798 w 2160885"/>
                <a:gd name="connsiteY19" fmla="*/ 8000 h 268488"/>
                <a:gd name="connsiteX20" fmla="*/ 1710431 w 2160885"/>
                <a:gd name="connsiteY20" fmla="*/ 8000 h 268488"/>
                <a:gd name="connsiteX21" fmla="*/ 1679303 w 2160885"/>
                <a:gd name="connsiteY21" fmla="*/ 8000 h 268488"/>
                <a:gd name="connsiteX22" fmla="*/ 1647414 w 2160885"/>
                <a:gd name="connsiteY22" fmla="*/ 8000 h 268488"/>
                <a:gd name="connsiteX23" fmla="*/ 1614953 w 2160885"/>
                <a:gd name="connsiteY23" fmla="*/ 8000 h 268488"/>
                <a:gd name="connsiteX24" fmla="*/ 1581730 w 2160885"/>
                <a:gd name="connsiteY24" fmla="*/ 8000 h 268488"/>
                <a:gd name="connsiteX25" fmla="*/ 1547937 w 2160885"/>
                <a:gd name="connsiteY25" fmla="*/ 8000 h 268488"/>
                <a:gd name="connsiteX26" fmla="*/ 1513572 w 2160885"/>
                <a:gd name="connsiteY26" fmla="*/ 8000 h 268488"/>
                <a:gd name="connsiteX27" fmla="*/ 1478541 w 2160885"/>
                <a:gd name="connsiteY27" fmla="*/ 6859 h 268488"/>
                <a:gd name="connsiteX28" fmla="*/ 1443129 w 2160885"/>
                <a:gd name="connsiteY28" fmla="*/ 5812 h 268488"/>
                <a:gd name="connsiteX29" fmla="*/ 1228944 w 2160885"/>
                <a:gd name="connsiteY29" fmla="*/ 5812 h 268488"/>
                <a:gd name="connsiteX30" fmla="*/ 1198578 w 2160885"/>
                <a:gd name="connsiteY30" fmla="*/ 6859 h 268488"/>
                <a:gd name="connsiteX31" fmla="*/ 1168021 w 2160885"/>
                <a:gd name="connsiteY31" fmla="*/ 7429 h 268488"/>
                <a:gd name="connsiteX32" fmla="*/ 1106621 w 2160885"/>
                <a:gd name="connsiteY32" fmla="*/ 7429 h 268488"/>
                <a:gd name="connsiteX33" fmla="*/ 1075683 w 2160885"/>
                <a:gd name="connsiteY33" fmla="*/ 7429 h 268488"/>
                <a:gd name="connsiteX34" fmla="*/ 1044650 w 2160885"/>
                <a:gd name="connsiteY34" fmla="*/ 7429 h 268488"/>
                <a:gd name="connsiteX35" fmla="*/ 1013522 w 2160885"/>
                <a:gd name="connsiteY35" fmla="*/ 7429 h 268488"/>
                <a:gd name="connsiteX36" fmla="*/ 982299 w 2160885"/>
                <a:gd name="connsiteY36" fmla="*/ 7429 h 268488"/>
                <a:gd name="connsiteX37" fmla="*/ 951075 w 2160885"/>
                <a:gd name="connsiteY37" fmla="*/ 7429 h 268488"/>
                <a:gd name="connsiteX38" fmla="*/ 919757 w 2160885"/>
                <a:gd name="connsiteY38" fmla="*/ 7429 h 268488"/>
                <a:gd name="connsiteX39" fmla="*/ 888438 w 2160885"/>
                <a:gd name="connsiteY39" fmla="*/ 7429 h 268488"/>
                <a:gd name="connsiteX40" fmla="*/ 857120 w 2160885"/>
                <a:gd name="connsiteY40" fmla="*/ 7429 h 268488"/>
                <a:gd name="connsiteX41" fmla="*/ 825801 w 2160885"/>
                <a:gd name="connsiteY41" fmla="*/ 7429 h 268488"/>
                <a:gd name="connsiteX42" fmla="*/ 794578 w 2160885"/>
                <a:gd name="connsiteY42" fmla="*/ 7429 h 268488"/>
                <a:gd name="connsiteX43" fmla="*/ 763354 w 2160885"/>
                <a:gd name="connsiteY43" fmla="*/ 7429 h 268488"/>
                <a:gd name="connsiteX44" fmla="*/ 732131 w 2160885"/>
                <a:gd name="connsiteY44" fmla="*/ 7429 h 268488"/>
                <a:gd name="connsiteX45" fmla="*/ 701098 w 2160885"/>
                <a:gd name="connsiteY45" fmla="*/ 7429 h 268488"/>
                <a:gd name="connsiteX46" fmla="*/ 670065 w 2160885"/>
                <a:gd name="connsiteY46" fmla="*/ 7429 h 268488"/>
                <a:gd name="connsiteX47" fmla="*/ 639222 w 2160885"/>
                <a:gd name="connsiteY47" fmla="*/ 7429 h 268488"/>
                <a:gd name="connsiteX48" fmla="*/ 608380 w 2160885"/>
                <a:gd name="connsiteY48" fmla="*/ 7429 h 268488"/>
                <a:gd name="connsiteX49" fmla="*/ 577823 w 2160885"/>
                <a:gd name="connsiteY49" fmla="*/ 7429 h 268488"/>
                <a:gd name="connsiteX50" fmla="*/ 547361 w 2160885"/>
                <a:gd name="connsiteY50" fmla="*/ 7429 h 268488"/>
                <a:gd name="connsiteX51" fmla="*/ 517090 w 2160885"/>
                <a:gd name="connsiteY51" fmla="*/ 7429 h 268488"/>
                <a:gd name="connsiteX52" fmla="*/ 487008 w 2160885"/>
                <a:gd name="connsiteY52" fmla="*/ 7429 h 268488"/>
                <a:gd name="connsiteX53" fmla="*/ 457118 w 2160885"/>
                <a:gd name="connsiteY53" fmla="*/ 7429 h 268488"/>
                <a:gd name="connsiteX54" fmla="*/ 427513 w 2160885"/>
                <a:gd name="connsiteY54" fmla="*/ 7429 h 268488"/>
                <a:gd name="connsiteX55" fmla="*/ 398098 w 2160885"/>
                <a:gd name="connsiteY55" fmla="*/ 7429 h 268488"/>
                <a:gd name="connsiteX56" fmla="*/ 368874 w 2160885"/>
                <a:gd name="connsiteY56" fmla="*/ 7429 h 268488"/>
                <a:gd name="connsiteX57" fmla="*/ 340316 w 2160885"/>
                <a:gd name="connsiteY57" fmla="*/ 7429 h 268488"/>
                <a:gd name="connsiteX58" fmla="*/ 311758 w 2160885"/>
                <a:gd name="connsiteY58" fmla="*/ 6288 h 268488"/>
                <a:gd name="connsiteX59" fmla="*/ 283200 w 2160885"/>
                <a:gd name="connsiteY59" fmla="*/ 5241 h 268488"/>
                <a:gd name="connsiteX60" fmla="*/ 129558 w 2160885"/>
                <a:gd name="connsiteY60" fmla="*/ 5241 h 268488"/>
                <a:gd name="connsiteX61" fmla="*/ 112328 w 2160885"/>
                <a:gd name="connsiteY61" fmla="*/ 6288 h 268488"/>
                <a:gd name="connsiteX62" fmla="*/ 95288 w 2160885"/>
                <a:gd name="connsiteY62" fmla="*/ 6859 h 268488"/>
                <a:gd name="connsiteX63" fmla="*/ 78534 w 2160885"/>
                <a:gd name="connsiteY63" fmla="*/ 6859 h 268488"/>
                <a:gd name="connsiteX64" fmla="*/ 61876 w 2160885"/>
                <a:gd name="connsiteY64" fmla="*/ 6859 h 268488"/>
                <a:gd name="connsiteX65" fmla="*/ 45407 w 2160885"/>
                <a:gd name="connsiteY65" fmla="*/ 7810 h 268488"/>
                <a:gd name="connsiteX66" fmla="*/ 29224 w 2160885"/>
                <a:gd name="connsiteY66" fmla="*/ 5907 h 268488"/>
                <a:gd name="connsiteX67" fmla="*/ 14469 w 2160885"/>
                <a:gd name="connsiteY67" fmla="*/ 5907 h 268488"/>
                <a:gd name="connsiteX68" fmla="*/ 0 w 2160885"/>
                <a:gd name="connsiteY68" fmla="*/ 7525 h 268488"/>
                <a:gd name="connsiteX69" fmla="*/ 0 w 2160885"/>
                <a:gd name="connsiteY69" fmla="*/ 264383 h 268488"/>
                <a:gd name="connsiteX70" fmla="*/ 14374 w 2160885"/>
                <a:gd name="connsiteY70" fmla="*/ 262766 h 268488"/>
                <a:gd name="connsiteX71" fmla="*/ 29415 w 2160885"/>
                <a:gd name="connsiteY71" fmla="*/ 262005 h 268488"/>
                <a:gd name="connsiteX72" fmla="*/ 44741 w 2160885"/>
                <a:gd name="connsiteY72" fmla="*/ 264383 h 268488"/>
                <a:gd name="connsiteX73" fmla="*/ 60257 w 2160885"/>
                <a:gd name="connsiteY73" fmla="*/ 267808 h 268488"/>
                <a:gd name="connsiteX74" fmla="*/ 75869 w 2160885"/>
                <a:gd name="connsiteY74" fmla="*/ 266476 h 268488"/>
                <a:gd name="connsiteX75" fmla="*/ 91481 w 2160885"/>
                <a:gd name="connsiteY75" fmla="*/ 264383 h 268488"/>
                <a:gd name="connsiteX76" fmla="*/ 107092 w 2160885"/>
                <a:gd name="connsiteY76" fmla="*/ 264383 h 268488"/>
                <a:gd name="connsiteX77" fmla="*/ 122704 w 2160885"/>
                <a:gd name="connsiteY77" fmla="*/ 263146 h 268488"/>
                <a:gd name="connsiteX78" fmla="*/ 138411 w 2160885"/>
                <a:gd name="connsiteY78" fmla="*/ 261910 h 268488"/>
                <a:gd name="connsiteX79" fmla="*/ 467208 w 2160885"/>
                <a:gd name="connsiteY79" fmla="*/ 261910 h 268488"/>
                <a:gd name="connsiteX80" fmla="*/ 490721 w 2160885"/>
                <a:gd name="connsiteY80" fmla="*/ 262956 h 268488"/>
                <a:gd name="connsiteX81" fmla="*/ 514234 w 2160885"/>
                <a:gd name="connsiteY81" fmla="*/ 263527 h 268488"/>
                <a:gd name="connsiteX82" fmla="*/ 537651 w 2160885"/>
                <a:gd name="connsiteY82" fmla="*/ 262766 h 268488"/>
                <a:gd name="connsiteX83" fmla="*/ 561164 w 2160885"/>
                <a:gd name="connsiteY83" fmla="*/ 261910 h 268488"/>
                <a:gd name="connsiteX84" fmla="*/ 1923474 w 2160885"/>
                <a:gd name="connsiteY84" fmla="*/ 261910 h 268488"/>
                <a:gd name="connsiteX85" fmla="*/ 1939181 w 2160885"/>
                <a:gd name="connsiteY85" fmla="*/ 262956 h 268488"/>
                <a:gd name="connsiteX86" fmla="*/ 1954793 w 2160885"/>
                <a:gd name="connsiteY86" fmla="*/ 263527 h 268488"/>
                <a:gd name="connsiteX87" fmla="*/ 1962598 w 2160885"/>
                <a:gd name="connsiteY87" fmla="*/ 263527 h 268488"/>
                <a:gd name="connsiteX88" fmla="*/ 1970500 w 2160885"/>
                <a:gd name="connsiteY88" fmla="*/ 264098 h 268488"/>
                <a:gd name="connsiteX89" fmla="*/ 1978305 w 2160885"/>
                <a:gd name="connsiteY89" fmla="*/ 263432 h 268488"/>
                <a:gd name="connsiteX90" fmla="*/ 1986111 w 2160885"/>
                <a:gd name="connsiteY90" fmla="*/ 263432 h 268488"/>
                <a:gd name="connsiteX91" fmla="*/ 1993917 w 2160885"/>
                <a:gd name="connsiteY91" fmla="*/ 262195 h 268488"/>
                <a:gd name="connsiteX92" fmla="*/ 2001818 w 2160885"/>
                <a:gd name="connsiteY92" fmla="*/ 262956 h 268488"/>
                <a:gd name="connsiteX93" fmla="*/ 2009624 w 2160885"/>
                <a:gd name="connsiteY93" fmla="*/ 263527 h 268488"/>
                <a:gd name="connsiteX94" fmla="*/ 2017430 w 2160885"/>
                <a:gd name="connsiteY94" fmla="*/ 263527 h 268488"/>
                <a:gd name="connsiteX95" fmla="*/ 2025236 w 2160885"/>
                <a:gd name="connsiteY95" fmla="*/ 261720 h 268488"/>
                <a:gd name="connsiteX96" fmla="*/ 2033136 w 2160885"/>
                <a:gd name="connsiteY96" fmla="*/ 261720 h 268488"/>
                <a:gd name="connsiteX97" fmla="*/ 2040942 w 2160885"/>
                <a:gd name="connsiteY97" fmla="*/ 261720 h 268488"/>
                <a:gd name="connsiteX98" fmla="*/ 2048748 w 2160885"/>
                <a:gd name="connsiteY98" fmla="*/ 261720 h 268488"/>
                <a:gd name="connsiteX99" fmla="*/ 2056554 w 2160885"/>
                <a:gd name="connsiteY99" fmla="*/ 260578 h 268488"/>
                <a:gd name="connsiteX100" fmla="*/ 2064455 w 2160885"/>
                <a:gd name="connsiteY100" fmla="*/ 262481 h 268488"/>
                <a:gd name="connsiteX101" fmla="*/ 2072261 w 2160885"/>
                <a:gd name="connsiteY101" fmla="*/ 262481 h 268488"/>
                <a:gd name="connsiteX102" fmla="*/ 2080067 w 2160885"/>
                <a:gd name="connsiteY102" fmla="*/ 263051 h 268488"/>
                <a:gd name="connsiteX103" fmla="*/ 2087872 w 2160885"/>
                <a:gd name="connsiteY103" fmla="*/ 261244 h 268488"/>
                <a:gd name="connsiteX104" fmla="*/ 2095678 w 2160885"/>
                <a:gd name="connsiteY104" fmla="*/ 262956 h 268488"/>
                <a:gd name="connsiteX105" fmla="*/ 2111386 w 2160885"/>
                <a:gd name="connsiteY105" fmla="*/ 262956 h 268488"/>
                <a:gd name="connsiteX106" fmla="*/ 2126997 w 2160885"/>
                <a:gd name="connsiteY106" fmla="*/ 260483 h 268488"/>
                <a:gd name="connsiteX107" fmla="*/ 2143941 w 2160885"/>
                <a:gd name="connsiteY107" fmla="*/ 261434 h 268488"/>
                <a:gd name="connsiteX108" fmla="*/ 2160886 w 2160885"/>
                <a:gd name="connsiteY108" fmla="*/ 262956 h 268488"/>
                <a:gd name="connsiteX109" fmla="*/ 2160886 w 2160885"/>
                <a:gd name="connsiteY109" fmla="*/ 6098 h 26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60885" h="268488">
                  <a:moveTo>
                    <a:pt x="2160886" y="8571"/>
                  </a:moveTo>
                  <a:cubicBezTo>
                    <a:pt x="2160886" y="14089"/>
                    <a:pt x="2159363" y="8571"/>
                    <a:pt x="2158792" y="8571"/>
                  </a:cubicBezTo>
                  <a:cubicBezTo>
                    <a:pt x="2158220" y="8571"/>
                    <a:pt x="2156888" y="12852"/>
                    <a:pt x="2155841" y="8571"/>
                  </a:cubicBezTo>
                  <a:cubicBezTo>
                    <a:pt x="2154794" y="7810"/>
                    <a:pt x="2153175" y="8571"/>
                    <a:pt x="2151557" y="8571"/>
                  </a:cubicBezTo>
                  <a:cubicBezTo>
                    <a:pt x="2150034" y="12567"/>
                    <a:pt x="2148035" y="8571"/>
                    <a:pt x="2145941" y="8571"/>
                  </a:cubicBezTo>
                  <a:cubicBezTo>
                    <a:pt x="2143941" y="5622"/>
                    <a:pt x="2141562" y="13423"/>
                    <a:pt x="2138991" y="8571"/>
                  </a:cubicBezTo>
                  <a:cubicBezTo>
                    <a:pt x="2136421" y="1531"/>
                    <a:pt x="2133565" y="8000"/>
                    <a:pt x="2130614" y="8571"/>
                  </a:cubicBezTo>
                  <a:cubicBezTo>
                    <a:pt x="2127568" y="11710"/>
                    <a:pt x="2124236" y="7429"/>
                    <a:pt x="2121095" y="8571"/>
                  </a:cubicBezTo>
                  <a:cubicBezTo>
                    <a:pt x="2117544" y="6863"/>
                    <a:pt x="2113413" y="6863"/>
                    <a:pt x="2109862" y="8571"/>
                  </a:cubicBezTo>
                  <a:cubicBezTo>
                    <a:pt x="2105826" y="9970"/>
                    <a:pt x="2101428" y="9970"/>
                    <a:pt x="2097392" y="8571"/>
                  </a:cubicBezTo>
                  <a:cubicBezTo>
                    <a:pt x="2092889" y="9906"/>
                    <a:pt x="2088091" y="9906"/>
                    <a:pt x="2083589" y="8571"/>
                  </a:cubicBezTo>
                  <a:cubicBezTo>
                    <a:pt x="2078734" y="8571"/>
                    <a:pt x="2074069" y="10854"/>
                    <a:pt x="2068453" y="8571"/>
                  </a:cubicBezTo>
                  <a:cubicBezTo>
                    <a:pt x="2063122" y="6904"/>
                    <a:pt x="2057410" y="6904"/>
                    <a:pt x="2052080" y="8571"/>
                  </a:cubicBezTo>
                  <a:cubicBezTo>
                    <a:pt x="2046407" y="6621"/>
                    <a:pt x="2040238" y="6621"/>
                    <a:pt x="2034564" y="8571"/>
                  </a:cubicBezTo>
                  <a:cubicBezTo>
                    <a:pt x="2028472" y="10379"/>
                    <a:pt x="2022189" y="6763"/>
                    <a:pt x="2015526" y="8571"/>
                  </a:cubicBezTo>
                  <a:cubicBezTo>
                    <a:pt x="2008862" y="10379"/>
                    <a:pt x="2002389" y="1056"/>
                    <a:pt x="1995630" y="7429"/>
                  </a:cubicBezTo>
                  <a:cubicBezTo>
                    <a:pt x="1988605" y="8024"/>
                    <a:pt x="1981523" y="7672"/>
                    <a:pt x="1974593" y="6383"/>
                  </a:cubicBezTo>
                  <a:lnTo>
                    <a:pt x="1798961" y="6383"/>
                  </a:lnTo>
                  <a:cubicBezTo>
                    <a:pt x="1789442" y="6383"/>
                    <a:pt x="1779923" y="6383"/>
                    <a:pt x="1770403" y="7429"/>
                  </a:cubicBezTo>
                  <a:cubicBezTo>
                    <a:pt x="1760589" y="5682"/>
                    <a:pt x="1750536" y="5876"/>
                    <a:pt x="1740798" y="8000"/>
                  </a:cubicBezTo>
                  <a:cubicBezTo>
                    <a:pt x="1730774" y="10038"/>
                    <a:pt x="1720455" y="10038"/>
                    <a:pt x="1710431" y="8000"/>
                  </a:cubicBezTo>
                  <a:cubicBezTo>
                    <a:pt x="1700151" y="10949"/>
                    <a:pt x="1689775" y="6288"/>
                    <a:pt x="1679303" y="8000"/>
                  </a:cubicBezTo>
                  <a:cubicBezTo>
                    <a:pt x="1668708" y="9142"/>
                    <a:pt x="1658009" y="9142"/>
                    <a:pt x="1647414" y="8000"/>
                  </a:cubicBezTo>
                  <a:cubicBezTo>
                    <a:pt x="1636752" y="7429"/>
                    <a:pt x="1625900" y="8000"/>
                    <a:pt x="1614953" y="8000"/>
                  </a:cubicBezTo>
                  <a:cubicBezTo>
                    <a:pt x="1603977" y="10093"/>
                    <a:pt x="1592706" y="10093"/>
                    <a:pt x="1581730" y="8000"/>
                  </a:cubicBezTo>
                  <a:cubicBezTo>
                    <a:pt x="1570593" y="10427"/>
                    <a:pt x="1559074" y="10427"/>
                    <a:pt x="1547937" y="8000"/>
                  </a:cubicBezTo>
                  <a:cubicBezTo>
                    <a:pt x="1536599" y="10283"/>
                    <a:pt x="1524910" y="10283"/>
                    <a:pt x="1513572" y="8000"/>
                  </a:cubicBezTo>
                  <a:cubicBezTo>
                    <a:pt x="1501958" y="11044"/>
                    <a:pt x="1490345" y="6954"/>
                    <a:pt x="1478541" y="6859"/>
                  </a:cubicBezTo>
                  <a:cubicBezTo>
                    <a:pt x="1466832" y="12947"/>
                    <a:pt x="1455028" y="5812"/>
                    <a:pt x="1443129" y="5812"/>
                  </a:cubicBezTo>
                  <a:lnTo>
                    <a:pt x="1228944" y="5812"/>
                  </a:lnTo>
                  <a:cubicBezTo>
                    <a:pt x="1218854" y="5812"/>
                    <a:pt x="1208763" y="7334"/>
                    <a:pt x="1198578" y="6859"/>
                  </a:cubicBezTo>
                  <a:cubicBezTo>
                    <a:pt x="1188392" y="6383"/>
                    <a:pt x="1178302" y="6859"/>
                    <a:pt x="1168021" y="7429"/>
                  </a:cubicBezTo>
                  <a:cubicBezTo>
                    <a:pt x="1147554" y="7493"/>
                    <a:pt x="1127088" y="7493"/>
                    <a:pt x="1106621" y="7429"/>
                  </a:cubicBezTo>
                  <a:cubicBezTo>
                    <a:pt x="1096340" y="1626"/>
                    <a:pt x="1085964" y="13233"/>
                    <a:pt x="1075683" y="7429"/>
                  </a:cubicBezTo>
                  <a:cubicBezTo>
                    <a:pt x="1065431" y="5431"/>
                    <a:pt x="1054893" y="5431"/>
                    <a:pt x="1044650" y="7429"/>
                  </a:cubicBezTo>
                  <a:cubicBezTo>
                    <a:pt x="1034350" y="5669"/>
                    <a:pt x="1023822" y="5669"/>
                    <a:pt x="1013522" y="7429"/>
                  </a:cubicBezTo>
                  <a:cubicBezTo>
                    <a:pt x="1003194" y="9285"/>
                    <a:pt x="992627" y="9285"/>
                    <a:pt x="982299" y="7429"/>
                  </a:cubicBezTo>
                  <a:cubicBezTo>
                    <a:pt x="971923" y="3053"/>
                    <a:pt x="961451" y="7429"/>
                    <a:pt x="951075" y="7429"/>
                  </a:cubicBezTo>
                  <a:cubicBezTo>
                    <a:pt x="940604" y="4385"/>
                    <a:pt x="930228" y="-752"/>
                    <a:pt x="919757" y="7429"/>
                  </a:cubicBezTo>
                  <a:cubicBezTo>
                    <a:pt x="909381" y="5907"/>
                    <a:pt x="898909" y="10759"/>
                    <a:pt x="888438" y="7429"/>
                  </a:cubicBezTo>
                  <a:cubicBezTo>
                    <a:pt x="877967" y="4100"/>
                    <a:pt x="867591" y="10949"/>
                    <a:pt x="857120" y="7429"/>
                  </a:cubicBezTo>
                  <a:cubicBezTo>
                    <a:pt x="846744" y="13613"/>
                    <a:pt x="836272" y="7429"/>
                    <a:pt x="825801" y="7429"/>
                  </a:cubicBezTo>
                  <a:cubicBezTo>
                    <a:pt x="815606" y="10379"/>
                    <a:pt x="804773" y="10379"/>
                    <a:pt x="794578" y="7429"/>
                  </a:cubicBezTo>
                  <a:cubicBezTo>
                    <a:pt x="784106" y="6288"/>
                    <a:pt x="773730" y="14374"/>
                    <a:pt x="763354" y="7429"/>
                  </a:cubicBezTo>
                  <a:cubicBezTo>
                    <a:pt x="752978" y="8619"/>
                    <a:pt x="742507" y="8619"/>
                    <a:pt x="732131" y="7429"/>
                  </a:cubicBezTo>
                  <a:cubicBezTo>
                    <a:pt x="721755" y="1531"/>
                    <a:pt x="711379" y="6573"/>
                    <a:pt x="701098" y="7429"/>
                  </a:cubicBezTo>
                  <a:cubicBezTo>
                    <a:pt x="690722" y="12757"/>
                    <a:pt x="680346" y="7429"/>
                    <a:pt x="670065" y="7429"/>
                  </a:cubicBezTo>
                  <a:cubicBezTo>
                    <a:pt x="659879" y="9427"/>
                    <a:pt x="649408" y="9427"/>
                    <a:pt x="639222" y="7429"/>
                  </a:cubicBezTo>
                  <a:cubicBezTo>
                    <a:pt x="628942" y="14945"/>
                    <a:pt x="618661" y="10569"/>
                    <a:pt x="608380" y="7429"/>
                  </a:cubicBezTo>
                  <a:cubicBezTo>
                    <a:pt x="598099" y="4290"/>
                    <a:pt x="588008" y="11520"/>
                    <a:pt x="577823" y="7429"/>
                  </a:cubicBezTo>
                  <a:cubicBezTo>
                    <a:pt x="567637" y="-562"/>
                    <a:pt x="557451" y="4480"/>
                    <a:pt x="547361" y="7429"/>
                  </a:cubicBezTo>
                  <a:cubicBezTo>
                    <a:pt x="537280" y="6716"/>
                    <a:pt x="527170" y="6716"/>
                    <a:pt x="517090" y="7429"/>
                  </a:cubicBezTo>
                  <a:cubicBezTo>
                    <a:pt x="507465" y="3391"/>
                    <a:pt x="496632" y="3391"/>
                    <a:pt x="487008" y="7429"/>
                  </a:cubicBezTo>
                  <a:cubicBezTo>
                    <a:pt x="477717" y="2246"/>
                    <a:pt x="466409" y="2246"/>
                    <a:pt x="457118" y="7429"/>
                  </a:cubicBezTo>
                  <a:cubicBezTo>
                    <a:pt x="447598" y="3624"/>
                    <a:pt x="437318" y="9808"/>
                    <a:pt x="427513" y="7429"/>
                  </a:cubicBezTo>
                  <a:cubicBezTo>
                    <a:pt x="417993" y="3244"/>
                    <a:pt x="407808" y="6668"/>
                    <a:pt x="398098" y="7429"/>
                  </a:cubicBezTo>
                  <a:cubicBezTo>
                    <a:pt x="388579" y="1721"/>
                    <a:pt x="378583" y="7429"/>
                    <a:pt x="368874" y="7429"/>
                  </a:cubicBezTo>
                  <a:cubicBezTo>
                    <a:pt x="359383" y="6311"/>
                    <a:pt x="349807" y="6311"/>
                    <a:pt x="340316" y="7429"/>
                  </a:cubicBezTo>
                  <a:cubicBezTo>
                    <a:pt x="330796" y="-3511"/>
                    <a:pt x="321277" y="-1037"/>
                    <a:pt x="311758" y="6288"/>
                  </a:cubicBezTo>
                  <a:cubicBezTo>
                    <a:pt x="302238" y="6288"/>
                    <a:pt x="292719" y="5241"/>
                    <a:pt x="283200" y="5241"/>
                  </a:cubicBezTo>
                  <a:lnTo>
                    <a:pt x="129558" y="5241"/>
                  </a:lnTo>
                  <a:cubicBezTo>
                    <a:pt x="123856" y="6111"/>
                    <a:pt x="118087" y="6461"/>
                    <a:pt x="112328" y="6288"/>
                  </a:cubicBezTo>
                  <a:cubicBezTo>
                    <a:pt x="106617" y="9"/>
                    <a:pt x="101000" y="8190"/>
                    <a:pt x="95288" y="6859"/>
                  </a:cubicBezTo>
                  <a:cubicBezTo>
                    <a:pt x="89672" y="9427"/>
                    <a:pt x="84056" y="6002"/>
                    <a:pt x="78534" y="6859"/>
                  </a:cubicBezTo>
                  <a:cubicBezTo>
                    <a:pt x="72918" y="14469"/>
                    <a:pt x="67397" y="-2655"/>
                    <a:pt x="61876" y="6859"/>
                  </a:cubicBezTo>
                  <a:cubicBezTo>
                    <a:pt x="56355" y="-7126"/>
                    <a:pt x="50928" y="7525"/>
                    <a:pt x="45407" y="7810"/>
                  </a:cubicBezTo>
                  <a:cubicBezTo>
                    <a:pt x="39981" y="1246"/>
                    <a:pt x="34650" y="-1703"/>
                    <a:pt x="29224" y="5907"/>
                  </a:cubicBezTo>
                  <a:cubicBezTo>
                    <a:pt x="24312" y="5622"/>
                    <a:pt x="19381" y="5622"/>
                    <a:pt x="14469" y="5907"/>
                  </a:cubicBezTo>
                  <a:cubicBezTo>
                    <a:pt x="9605" y="5983"/>
                    <a:pt x="4760" y="6525"/>
                    <a:pt x="0" y="7525"/>
                  </a:cubicBezTo>
                  <a:lnTo>
                    <a:pt x="0" y="264383"/>
                  </a:lnTo>
                  <a:cubicBezTo>
                    <a:pt x="0" y="264383"/>
                    <a:pt x="9519" y="268093"/>
                    <a:pt x="14374" y="262766"/>
                  </a:cubicBezTo>
                  <a:cubicBezTo>
                    <a:pt x="19610" y="265049"/>
                    <a:pt x="23894" y="261434"/>
                    <a:pt x="29415" y="262005"/>
                  </a:cubicBezTo>
                  <a:cubicBezTo>
                    <a:pt x="34650" y="260197"/>
                    <a:pt x="39505" y="272374"/>
                    <a:pt x="44741" y="264383"/>
                  </a:cubicBezTo>
                  <a:cubicBezTo>
                    <a:pt x="48977" y="268125"/>
                    <a:pt x="54841" y="269420"/>
                    <a:pt x="60257" y="267808"/>
                  </a:cubicBezTo>
                  <a:cubicBezTo>
                    <a:pt x="65493" y="267808"/>
                    <a:pt x="70633" y="264288"/>
                    <a:pt x="75869" y="266476"/>
                  </a:cubicBezTo>
                  <a:cubicBezTo>
                    <a:pt x="80990" y="265266"/>
                    <a:pt x="86217" y="264565"/>
                    <a:pt x="91481" y="264383"/>
                  </a:cubicBezTo>
                  <a:cubicBezTo>
                    <a:pt x="96716" y="263337"/>
                    <a:pt x="101857" y="266571"/>
                    <a:pt x="107092" y="264383"/>
                  </a:cubicBezTo>
                  <a:cubicBezTo>
                    <a:pt x="112147" y="262846"/>
                    <a:pt x="117468" y="262424"/>
                    <a:pt x="122704" y="263146"/>
                  </a:cubicBezTo>
                  <a:cubicBezTo>
                    <a:pt x="127940" y="263146"/>
                    <a:pt x="133175" y="261910"/>
                    <a:pt x="138411" y="261910"/>
                  </a:cubicBezTo>
                  <a:lnTo>
                    <a:pt x="467208" y="261910"/>
                  </a:lnTo>
                  <a:cubicBezTo>
                    <a:pt x="475005" y="262922"/>
                    <a:pt x="482868" y="263272"/>
                    <a:pt x="490721" y="262956"/>
                  </a:cubicBezTo>
                  <a:cubicBezTo>
                    <a:pt x="498527" y="260197"/>
                    <a:pt x="506333" y="266381"/>
                    <a:pt x="514234" y="263527"/>
                  </a:cubicBezTo>
                  <a:cubicBezTo>
                    <a:pt x="522040" y="262195"/>
                    <a:pt x="529845" y="257248"/>
                    <a:pt x="537651" y="262766"/>
                  </a:cubicBezTo>
                  <a:cubicBezTo>
                    <a:pt x="545552" y="258485"/>
                    <a:pt x="553358" y="261910"/>
                    <a:pt x="561164" y="261910"/>
                  </a:cubicBezTo>
                  <a:lnTo>
                    <a:pt x="1923474" y="261910"/>
                  </a:lnTo>
                  <a:cubicBezTo>
                    <a:pt x="1928710" y="261910"/>
                    <a:pt x="1933945" y="262576"/>
                    <a:pt x="1939181" y="262956"/>
                  </a:cubicBezTo>
                  <a:cubicBezTo>
                    <a:pt x="1944226" y="264593"/>
                    <a:pt x="1949633" y="264790"/>
                    <a:pt x="1954793" y="263527"/>
                  </a:cubicBezTo>
                  <a:cubicBezTo>
                    <a:pt x="1957353" y="262862"/>
                    <a:pt x="1960038" y="262862"/>
                    <a:pt x="1962598" y="263527"/>
                  </a:cubicBezTo>
                  <a:cubicBezTo>
                    <a:pt x="1965187" y="264142"/>
                    <a:pt x="1967853" y="264335"/>
                    <a:pt x="1970500" y="264098"/>
                  </a:cubicBezTo>
                  <a:cubicBezTo>
                    <a:pt x="1973069" y="263589"/>
                    <a:pt x="1975688" y="263365"/>
                    <a:pt x="1978305" y="263432"/>
                  </a:cubicBezTo>
                  <a:cubicBezTo>
                    <a:pt x="1980875" y="263432"/>
                    <a:pt x="1983541" y="262671"/>
                    <a:pt x="1986111" y="263432"/>
                  </a:cubicBezTo>
                  <a:cubicBezTo>
                    <a:pt x="1988681" y="260388"/>
                    <a:pt x="1991347" y="260007"/>
                    <a:pt x="1993917" y="262195"/>
                  </a:cubicBezTo>
                  <a:cubicBezTo>
                    <a:pt x="1996582" y="256582"/>
                    <a:pt x="1999152" y="266762"/>
                    <a:pt x="2001818" y="262956"/>
                  </a:cubicBezTo>
                  <a:cubicBezTo>
                    <a:pt x="2004388" y="266191"/>
                    <a:pt x="2006958" y="261434"/>
                    <a:pt x="2009624" y="263527"/>
                  </a:cubicBezTo>
                  <a:cubicBezTo>
                    <a:pt x="2012194" y="261529"/>
                    <a:pt x="2014859" y="266000"/>
                    <a:pt x="2017430" y="263527"/>
                  </a:cubicBezTo>
                  <a:cubicBezTo>
                    <a:pt x="2020000" y="263527"/>
                    <a:pt x="2022665" y="261910"/>
                    <a:pt x="2025236" y="261720"/>
                  </a:cubicBezTo>
                  <a:cubicBezTo>
                    <a:pt x="2027901" y="265430"/>
                    <a:pt x="2030471" y="255251"/>
                    <a:pt x="2033136" y="261720"/>
                  </a:cubicBezTo>
                  <a:cubicBezTo>
                    <a:pt x="2035707" y="256487"/>
                    <a:pt x="2038277" y="261720"/>
                    <a:pt x="2040942" y="261720"/>
                  </a:cubicBezTo>
                  <a:cubicBezTo>
                    <a:pt x="2043513" y="266000"/>
                    <a:pt x="2046178" y="264764"/>
                    <a:pt x="2048748" y="261720"/>
                  </a:cubicBezTo>
                  <a:cubicBezTo>
                    <a:pt x="2051319" y="263432"/>
                    <a:pt x="2053984" y="267428"/>
                    <a:pt x="2056554" y="260578"/>
                  </a:cubicBezTo>
                  <a:cubicBezTo>
                    <a:pt x="2059219" y="260578"/>
                    <a:pt x="2061790" y="259246"/>
                    <a:pt x="2064455" y="262481"/>
                  </a:cubicBezTo>
                  <a:cubicBezTo>
                    <a:pt x="2067025" y="268569"/>
                    <a:pt x="2069596" y="267142"/>
                    <a:pt x="2072261" y="262481"/>
                  </a:cubicBezTo>
                  <a:cubicBezTo>
                    <a:pt x="2074831" y="264288"/>
                    <a:pt x="2077497" y="261339"/>
                    <a:pt x="2080067" y="263051"/>
                  </a:cubicBezTo>
                  <a:cubicBezTo>
                    <a:pt x="2082723" y="262721"/>
                    <a:pt x="2085340" y="262115"/>
                    <a:pt x="2087872" y="261244"/>
                  </a:cubicBezTo>
                  <a:cubicBezTo>
                    <a:pt x="2090586" y="260294"/>
                    <a:pt x="2093613" y="260958"/>
                    <a:pt x="2095678" y="262956"/>
                  </a:cubicBezTo>
                  <a:cubicBezTo>
                    <a:pt x="2100914" y="265715"/>
                    <a:pt x="2106150" y="262956"/>
                    <a:pt x="2111386" y="262956"/>
                  </a:cubicBezTo>
                  <a:cubicBezTo>
                    <a:pt x="2116716" y="263785"/>
                    <a:pt x="2122180" y="262919"/>
                    <a:pt x="2126997" y="260483"/>
                  </a:cubicBezTo>
                  <a:cubicBezTo>
                    <a:pt x="2132613" y="259077"/>
                    <a:pt x="2138525" y="259409"/>
                    <a:pt x="2143941" y="261434"/>
                  </a:cubicBezTo>
                  <a:cubicBezTo>
                    <a:pt x="2149634" y="261308"/>
                    <a:pt x="2155317" y="261818"/>
                    <a:pt x="2160886" y="262956"/>
                  </a:cubicBezTo>
                  <a:lnTo>
                    <a:pt x="2160886" y="6098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94A7BE30-76A6-E14F-8CC7-87AD75D7B74F}"/>
                </a:ext>
              </a:extLst>
            </p:cNvPr>
            <p:cNvSpPr/>
            <p:nvPr/>
          </p:nvSpPr>
          <p:spPr>
            <a:xfrm>
              <a:off x="5288488" y="4121277"/>
              <a:ext cx="2701998" cy="356543"/>
            </a:xfrm>
            <a:custGeom>
              <a:avLst/>
              <a:gdLst>
                <a:gd name="connsiteX0" fmla="*/ 1989538 w 1989538"/>
                <a:gd name="connsiteY0" fmla="*/ 2279 h 262530"/>
                <a:gd name="connsiteX1" fmla="*/ 1986111 w 1989538"/>
                <a:gd name="connsiteY1" fmla="*/ 2279 h 262530"/>
                <a:gd name="connsiteX2" fmla="*/ 1979257 w 1989538"/>
                <a:gd name="connsiteY2" fmla="*/ 2279 h 262530"/>
                <a:gd name="connsiteX3" fmla="*/ 1968596 w 1989538"/>
                <a:gd name="connsiteY3" fmla="*/ 2279 h 262530"/>
                <a:gd name="connsiteX4" fmla="*/ 1961932 w 1989538"/>
                <a:gd name="connsiteY4" fmla="*/ 3515 h 262530"/>
                <a:gd name="connsiteX5" fmla="*/ 1954221 w 1989538"/>
                <a:gd name="connsiteY5" fmla="*/ 2279 h 262530"/>
                <a:gd name="connsiteX6" fmla="*/ 1945749 w 1989538"/>
                <a:gd name="connsiteY6" fmla="*/ 1327 h 262530"/>
                <a:gd name="connsiteX7" fmla="*/ 1936230 w 1989538"/>
                <a:gd name="connsiteY7" fmla="*/ 2279 h 262530"/>
                <a:gd name="connsiteX8" fmla="*/ 1925949 w 1989538"/>
                <a:gd name="connsiteY8" fmla="*/ 2279 h 262530"/>
                <a:gd name="connsiteX9" fmla="*/ 1914811 w 1989538"/>
                <a:gd name="connsiteY9" fmla="*/ 2279 h 262530"/>
                <a:gd name="connsiteX10" fmla="*/ 1902817 w 1989538"/>
                <a:gd name="connsiteY10" fmla="*/ 1327 h 262530"/>
                <a:gd name="connsiteX11" fmla="*/ 1890061 w 1989538"/>
                <a:gd name="connsiteY11" fmla="*/ 2279 h 262530"/>
                <a:gd name="connsiteX12" fmla="*/ 1876449 w 1989538"/>
                <a:gd name="connsiteY12" fmla="*/ 2279 h 262530"/>
                <a:gd name="connsiteX13" fmla="*/ 1861979 w 1989538"/>
                <a:gd name="connsiteY13" fmla="*/ 2279 h 262530"/>
                <a:gd name="connsiteX14" fmla="*/ 1848557 w 1989538"/>
                <a:gd name="connsiteY14" fmla="*/ 2279 h 262530"/>
                <a:gd name="connsiteX15" fmla="*/ 1834563 w 1989538"/>
                <a:gd name="connsiteY15" fmla="*/ 2279 h 262530"/>
                <a:gd name="connsiteX16" fmla="*/ 1819904 w 1989538"/>
                <a:gd name="connsiteY16" fmla="*/ 1137 h 262530"/>
                <a:gd name="connsiteX17" fmla="*/ 1804768 w 1989538"/>
                <a:gd name="connsiteY17" fmla="*/ 91 h 262530"/>
                <a:gd name="connsiteX18" fmla="*/ 0 w 1989538"/>
                <a:gd name="connsiteY18" fmla="*/ 91 h 262530"/>
                <a:gd name="connsiteX19" fmla="*/ 0 w 1989538"/>
                <a:gd name="connsiteY19" fmla="*/ 259137 h 262530"/>
                <a:gd name="connsiteX20" fmla="*/ 45026 w 1989538"/>
                <a:gd name="connsiteY20" fmla="*/ 257996 h 262530"/>
                <a:gd name="connsiteX21" fmla="*/ 90053 w 1989538"/>
                <a:gd name="connsiteY21" fmla="*/ 256949 h 262530"/>
                <a:gd name="connsiteX22" fmla="*/ 1771070 w 1989538"/>
                <a:gd name="connsiteY22" fmla="*/ 256949 h 262530"/>
                <a:gd name="connsiteX23" fmla="*/ 1786491 w 1989538"/>
                <a:gd name="connsiteY23" fmla="*/ 257996 h 262530"/>
                <a:gd name="connsiteX24" fmla="*/ 1801912 w 1989538"/>
                <a:gd name="connsiteY24" fmla="*/ 258567 h 262530"/>
                <a:gd name="connsiteX25" fmla="*/ 1817334 w 1989538"/>
                <a:gd name="connsiteY25" fmla="*/ 261135 h 262530"/>
                <a:gd name="connsiteX26" fmla="*/ 1832755 w 1989538"/>
                <a:gd name="connsiteY26" fmla="*/ 261135 h 262530"/>
                <a:gd name="connsiteX27" fmla="*/ 1848176 w 1989538"/>
                <a:gd name="connsiteY27" fmla="*/ 258567 h 262530"/>
                <a:gd name="connsiteX28" fmla="*/ 1863597 w 1989538"/>
                <a:gd name="connsiteY28" fmla="*/ 258567 h 262530"/>
                <a:gd name="connsiteX29" fmla="*/ 1879019 w 1989538"/>
                <a:gd name="connsiteY29" fmla="*/ 261040 h 262530"/>
                <a:gd name="connsiteX30" fmla="*/ 1894440 w 1989538"/>
                <a:gd name="connsiteY30" fmla="*/ 258757 h 262530"/>
                <a:gd name="connsiteX31" fmla="*/ 1909861 w 1989538"/>
                <a:gd name="connsiteY31" fmla="*/ 258757 h 262530"/>
                <a:gd name="connsiteX32" fmla="*/ 1925283 w 1989538"/>
                <a:gd name="connsiteY32" fmla="*/ 259708 h 262530"/>
                <a:gd name="connsiteX33" fmla="*/ 1940704 w 1989538"/>
                <a:gd name="connsiteY33" fmla="*/ 258852 h 262530"/>
                <a:gd name="connsiteX34" fmla="*/ 1956125 w 1989538"/>
                <a:gd name="connsiteY34" fmla="*/ 256854 h 262530"/>
                <a:gd name="connsiteX35" fmla="*/ 1972879 w 1989538"/>
                <a:gd name="connsiteY35" fmla="*/ 256854 h 262530"/>
                <a:gd name="connsiteX36" fmla="*/ 1989538 w 1989538"/>
                <a:gd name="connsiteY36" fmla="*/ 258471 h 262530"/>
                <a:gd name="connsiteX37" fmla="*/ 1989538 w 1989538"/>
                <a:gd name="connsiteY37" fmla="*/ 1613 h 26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9538" h="262530">
                  <a:moveTo>
                    <a:pt x="1989538" y="2279"/>
                  </a:moveTo>
                  <a:cubicBezTo>
                    <a:pt x="1989538" y="2279"/>
                    <a:pt x="1987539" y="2279"/>
                    <a:pt x="1986111" y="2279"/>
                  </a:cubicBezTo>
                  <a:cubicBezTo>
                    <a:pt x="1984683" y="2279"/>
                    <a:pt x="1982018" y="2279"/>
                    <a:pt x="1979257" y="2279"/>
                  </a:cubicBezTo>
                  <a:cubicBezTo>
                    <a:pt x="1976496" y="-956"/>
                    <a:pt x="1972689" y="5513"/>
                    <a:pt x="1968596" y="2279"/>
                  </a:cubicBezTo>
                  <a:cubicBezTo>
                    <a:pt x="1966596" y="2279"/>
                    <a:pt x="1964217" y="4847"/>
                    <a:pt x="1961932" y="3515"/>
                  </a:cubicBezTo>
                  <a:cubicBezTo>
                    <a:pt x="1959552" y="4942"/>
                    <a:pt x="1956886" y="2184"/>
                    <a:pt x="1954221" y="2279"/>
                  </a:cubicBezTo>
                  <a:cubicBezTo>
                    <a:pt x="1951556" y="-956"/>
                    <a:pt x="1948700" y="-5"/>
                    <a:pt x="1945749" y="1327"/>
                  </a:cubicBezTo>
                  <a:cubicBezTo>
                    <a:pt x="1942655" y="2190"/>
                    <a:pt x="1939438" y="2512"/>
                    <a:pt x="1936230" y="2279"/>
                  </a:cubicBezTo>
                  <a:cubicBezTo>
                    <a:pt x="1932851" y="3076"/>
                    <a:pt x="1929328" y="3076"/>
                    <a:pt x="1925949" y="2279"/>
                  </a:cubicBezTo>
                  <a:cubicBezTo>
                    <a:pt x="1922237" y="2524"/>
                    <a:pt x="1918524" y="2524"/>
                    <a:pt x="1914811" y="2279"/>
                  </a:cubicBezTo>
                  <a:cubicBezTo>
                    <a:pt x="1911004" y="1613"/>
                    <a:pt x="1907005" y="-670"/>
                    <a:pt x="1902817" y="1327"/>
                  </a:cubicBezTo>
                  <a:cubicBezTo>
                    <a:pt x="1898552" y="513"/>
                    <a:pt x="1894155" y="841"/>
                    <a:pt x="1890061" y="2279"/>
                  </a:cubicBezTo>
                  <a:cubicBezTo>
                    <a:pt x="1885682" y="-2288"/>
                    <a:pt x="1881113" y="4942"/>
                    <a:pt x="1876449" y="2279"/>
                  </a:cubicBezTo>
                  <a:cubicBezTo>
                    <a:pt x="1871689" y="1185"/>
                    <a:pt x="1866739" y="1185"/>
                    <a:pt x="1861979" y="2279"/>
                  </a:cubicBezTo>
                  <a:cubicBezTo>
                    <a:pt x="1857600" y="471"/>
                    <a:pt x="1853126" y="5989"/>
                    <a:pt x="1848557" y="2279"/>
                  </a:cubicBezTo>
                  <a:cubicBezTo>
                    <a:pt x="1843911" y="1706"/>
                    <a:pt x="1839209" y="1706"/>
                    <a:pt x="1834563" y="2279"/>
                  </a:cubicBezTo>
                  <a:cubicBezTo>
                    <a:pt x="1829804" y="3991"/>
                    <a:pt x="1825044" y="-1146"/>
                    <a:pt x="1819904" y="1137"/>
                  </a:cubicBezTo>
                  <a:cubicBezTo>
                    <a:pt x="1814925" y="167"/>
                    <a:pt x="1809842" y="-184"/>
                    <a:pt x="1804768" y="91"/>
                  </a:cubicBezTo>
                  <a:lnTo>
                    <a:pt x="0" y="91"/>
                  </a:lnTo>
                  <a:lnTo>
                    <a:pt x="0" y="259137"/>
                  </a:lnTo>
                  <a:cubicBezTo>
                    <a:pt x="14688" y="263989"/>
                    <a:pt x="30605" y="263590"/>
                    <a:pt x="45026" y="257996"/>
                  </a:cubicBezTo>
                  <a:cubicBezTo>
                    <a:pt x="60448" y="259042"/>
                    <a:pt x="74631" y="256949"/>
                    <a:pt x="90053" y="256949"/>
                  </a:cubicBezTo>
                  <a:lnTo>
                    <a:pt x="1771070" y="256949"/>
                  </a:lnTo>
                  <a:cubicBezTo>
                    <a:pt x="1776210" y="256949"/>
                    <a:pt x="1781350" y="253144"/>
                    <a:pt x="1786491" y="257996"/>
                  </a:cubicBezTo>
                  <a:cubicBezTo>
                    <a:pt x="1791507" y="259461"/>
                    <a:pt x="1796801" y="259661"/>
                    <a:pt x="1801912" y="258567"/>
                  </a:cubicBezTo>
                  <a:cubicBezTo>
                    <a:pt x="1807052" y="255808"/>
                    <a:pt x="1812193" y="261896"/>
                    <a:pt x="1817334" y="261135"/>
                  </a:cubicBezTo>
                  <a:cubicBezTo>
                    <a:pt x="1822474" y="264275"/>
                    <a:pt x="1827615" y="261135"/>
                    <a:pt x="1832755" y="261135"/>
                  </a:cubicBezTo>
                  <a:cubicBezTo>
                    <a:pt x="1837895" y="260089"/>
                    <a:pt x="1843036" y="251051"/>
                    <a:pt x="1848176" y="258567"/>
                  </a:cubicBezTo>
                  <a:cubicBezTo>
                    <a:pt x="1853317" y="262562"/>
                    <a:pt x="1858457" y="255142"/>
                    <a:pt x="1863597" y="258567"/>
                  </a:cubicBezTo>
                  <a:cubicBezTo>
                    <a:pt x="1868852" y="258319"/>
                    <a:pt x="1874107" y="259156"/>
                    <a:pt x="1879019" y="261040"/>
                  </a:cubicBezTo>
                  <a:cubicBezTo>
                    <a:pt x="1884159" y="263799"/>
                    <a:pt x="1889300" y="260279"/>
                    <a:pt x="1894440" y="258757"/>
                  </a:cubicBezTo>
                  <a:cubicBezTo>
                    <a:pt x="1899581" y="257235"/>
                    <a:pt x="1904721" y="261706"/>
                    <a:pt x="1909861" y="258757"/>
                  </a:cubicBezTo>
                  <a:cubicBezTo>
                    <a:pt x="1915002" y="260564"/>
                    <a:pt x="1920142" y="255808"/>
                    <a:pt x="1925283" y="259708"/>
                  </a:cubicBezTo>
                  <a:cubicBezTo>
                    <a:pt x="1930423" y="258852"/>
                    <a:pt x="1935563" y="263514"/>
                    <a:pt x="1940704" y="258852"/>
                  </a:cubicBezTo>
                  <a:cubicBezTo>
                    <a:pt x="1945759" y="261449"/>
                    <a:pt x="1951898" y="260650"/>
                    <a:pt x="1956125" y="256854"/>
                  </a:cubicBezTo>
                  <a:cubicBezTo>
                    <a:pt x="1961009" y="252906"/>
                    <a:pt x="1967996" y="252906"/>
                    <a:pt x="1972879" y="256854"/>
                  </a:cubicBezTo>
                  <a:cubicBezTo>
                    <a:pt x="1978020" y="264084"/>
                    <a:pt x="1980019" y="253810"/>
                    <a:pt x="1989538" y="258471"/>
                  </a:cubicBezTo>
                  <a:lnTo>
                    <a:pt x="1989538" y="1613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E0A381A0-F52B-4D42-A2F5-30AC3F2FC3A1}"/>
                </a:ext>
              </a:extLst>
            </p:cNvPr>
            <p:cNvSpPr/>
            <p:nvPr/>
          </p:nvSpPr>
          <p:spPr>
            <a:xfrm>
              <a:off x="5133349" y="4442029"/>
              <a:ext cx="2714926" cy="355591"/>
            </a:xfrm>
            <a:custGeom>
              <a:avLst/>
              <a:gdLst>
                <a:gd name="connsiteX0" fmla="*/ 1999058 w 1999057"/>
                <a:gd name="connsiteY0" fmla="*/ 3935 h 261829"/>
                <a:gd name="connsiteX1" fmla="*/ 1995630 w 1999057"/>
                <a:gd name="connsiteY1" fmla="*/ 3935 h 261829"/>
                <a:gd name="connsiteX2" fmla="*/ 1988681 w 1999057"/>
                <a:gd name="connsiteY2" fmla="*/ 3935 h 261829"/>
                <a:gd name="connsiteX3" fmla="*/ 1978020 w 1999057"/>
                <a:gd name="connsiteY3" fmla="*/ 3935 h 261829"/>
                <a:gd name="connsiteX4" fmla="*/ 1963645 w 1999057"/>
                <a:gd name="connsiteY4" fmla="*/ 3935 h 261829"/>
                <a:gd name="connsiteX5" fmla="*/ 1945654 w 1999057"/>
                <a:gd name="connsiteY5" fmla="*/ 2793 h 261829"/>
                <a:gd name="connsiteX6" fmla="*/ 1924045 w 1999057"/>
                <a:gd name="connsiteY6" fmla="*/ 1747 h 261829"/>
                <a:gd name="connsiteX7" fmla="*/ 253500 w 1999057"/>
                <a:gd name="connsiteY7" fmla="*/ 1747 h 261829"/>
                <a:gd name="connsiteX8" fmla="*/ 198859 w 1999057"/>
                <a:gd name="connsiteY8" fmla="*/ 2793 h 261829"/>
                <a:gd name="connsiteX9" fmla="*/ 145836 w 1999057"/>
                <a:gd name="connsiteY9" fmla="*/ 3364 h 261829"/>
                <a:gd name="connsiteX10" fmla="*/ 94432 w 1999057"/>
                <a:gd name="connsiteY10" fmla="*/ 3364 h 261829"/>
                <a:gd name="connsiteX11" fmla="*/ 46169 w 1999057"/>
                <a:gd name="connsiteY11" fmla="*/ 3364 h 261829"/>
                <a:gd name="connsiteX12" fmla="*/ 0 w 1999057"/>
                <a:gd name="connsiteY12" fmla="*/ 3364 h 261829"/>
                <a:gd name="connsiteX13" fmla="*/ 0 w 1999057"/>
                <a:gd name="connsiteY13" fmla="*/ 258986 h 261829"/>
                <a:gd name="connsiteX14" fmla="*/ 90338 w 1999057"/>
                <a:gd name="connsiteY14" fmla="*/ 258986 h 261829"/>
                <a:gd name="connsiteX15" fmla="*/ 136793 w 1999057"/>
                <a:gd name="connsiteY15" fmla="*/ 260032 h 261829"/>
                <a:gd name="connsiteX16" fmla="*/ 183152 w 1999057"/>
                <a:gd name="connsiteY16" fmla="*/ 260032 h 261829"/>
                <a:gd name="connsiteX17" fmla="*/ 229606 w 1999057"/>
                <a:gd name="connsiteY17" fmla="*/ 259461 h 261829"/>
                <a:gd name="connsiteX18" fmla="*/ 1999058 w 1999057"/>
                <a:gd name="connsiteY18" fmla="*/ 259461 h 261829"/>
                <a:gd name="connsiteX19" fmla="*/ 1999058 w 1999057"/>
                <a:gd name="connsiteY19" fmla="*/ 3935 h 26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9057" h="261829">
                  <a:moveTo>
                    <a:pt x="1999058" y="3935"/>
                  </a:moveTo>
                  <a:cubicBezTo>
                    <a:pt x="1999058" y="-1773"/>
                    <a:pt x="1997058" y="10118"/>
                    <a:pt x="1995630" y="3935"/>
                  </a:cubicBezTo>
                  <a:cubicBezTo>
                    <a:pt x="1994203" y="3078"/>
                    <a:pt x="1991537" y="-61"/>
                    <a:pt x="1988681" y="3935"/>
                  </a:cubicBezTo>
                  <a:cubicBezTo>
                    <a:pt x="1985921" y="985"/>
                    <a:pt x="1982113" y="3935"/>
                    <a:pt x="1978020" y="3935"/>
                  </a:cubicBezTo>
                  <a:cubicBezTo>
                    <a:pt x="1973926" y="5457"/>
                    <a:pt x="1969072" y="11450"/>
                    <a:pt x="1963645" y="3935"/>
                  </a:cubicBezTo>
                  <a:cubicBezTo>
                    <a:pt x="1958315" y="700"/>
                    <a:pt x="1952222" y="-2439"/>
                    <a:pt x="1945654" y="2793"/>
                  </a:cubicBezTo>
                  <a:cubicBezTo>
                    <a:pt x="1938543" y="1375"/>
                    <a:pt x="1931261" y="1014"/>
                    <a:pt x="1924045" y="1747"/>
                  </a:cubicBezTo>
                  <a:lnTo>
                    <a:pt x="253500" y="1747"/>
                  </a:lnTo>
                  <a:cubicBezTo>
                    <a:pt x="235032" y="1747"/>
                    <a:pt x="216850" y="1747"/>
                    <a:pt x="198859" y="2793"/>
                  </a:cubicBezTo>
                  <a:cubicBezTo>
                    <a:pt x="180962" y="5932"/>
                    <a:pt x="163256" y="1651"/>
                    <a:pt x="145836" y="3364"/>
                  </a:cubicBezTo>
                  <a:cubicBezTo>
                    <a:pt x="128778" y="1081"/>
                    <a:pt x="111490" y="1081"/>
                    <a:pt x="94432" y="3364"/>
                  </a:cubicBezTo>
                  <a:cubicBezTo>
                    <a:pt x="78392" y="5171"/>
                    <a:pt x="62209" y="5171"/>
                    <a:pt x="46169" y="3364"/>
                  </a:cubicBezTo>
                  <a:cubicBezTo>
                    <a:pt x="30804" y="2203"/>
                    <a:pt x="15364" y="2203"/>
                    <a:pt x="0" y="3364"/>
                  </a:cubicBezTo>
                  <a:lnTo>
                    <a:pt x="0" y="258986"/>
                  </a:lnTo>
                  <a:lnTo>
                    <a:pt x="90338" y="258986"/>
                  </a:lnTo>
                  <a:cubicBezTo>
                    <a:pt x="105760" y="258986"/>
                    <a:pt x="121276" y="260127"/>
                    <a:pt x="136793" y="260032"/>
                  </a:cubicBezTo>
                  <a:cubicBezTo>
                    <a:pt x="152214" y="265074"/>
                    <a:pt x="167730" y="257654"/>
                    <a:pt x="183152" y="260032"/>
                  </a:cubicBezTo>
                  <a:cubicBezTo>
                    <a:pt x="198573" y="258272"/>
                    <a:pt x="214137" y="258082"/>
                    <a:pt x="229606" y="259461"/>
                  </a:cubicBezTo>
                  <a:lnTo>
                    <a:pt x="1999058" y="259461"/>
                  </a:lnTo>
                  <a:lnTo>
                    <a:pt x="1999058" y="3935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972D4C7F-6969-374C-B6D3-5D26A7D64847}"/>
                </a:ext>
              </a:extLst>
            </p:cNvPr>
            <p:cNvSpPr/>
            <p:nvPr/>
          </p:nvSpPr>
          <p:spPr>
            <a:xfrm>
              <a:off x="5469484" y="4702337"/>
              <a:ext cx="2327596" cy="340649"/>
            </a:xfrm>
            <a:custGeom>
              <a:avLst/>
              <a:gdLst>
                <a:gd name="connsiteX0" fmla="*/ 1713478 w 1713858"/>
                <a:gd name="connsiteY0" fmla="*/ 2531 h 250827"/>
                <a:gd name="connsiteX1" fmla="*/ 1709765 w 1713858"/>
                <a:gd name="connsiteY1" fmla="*/ 2531 h 250827"/>
                <a:gd name="connsiteX2" fmla="*/ 1701769 w 1713858"/>
                <a:gd name="connsiteY2" fmla="*/ 2531 h 250827"/>
                <a:gd name="connsiteX3" fmla="*/ 1689584 w 1713858"/>
                <a:gd name="connsiteY3" fmla="*/ 2531 h 250827"/>
                <a:gd name="connsiteX4" fmla="*/ 1673116 w 1713858"/>
                <a:gd name="connsiteY4" fmla="*/ 1389 h 250827"/>
                <a:gd name="connsiteX5" fmla="*/ 1652459 w 1713858"/>
                <a:gd name="connsiteY5" fmla="*/ 342 h 250827"/>
                <a:gd name="connsiteX6" fmla="*/ 0 w 1713858"/>
                <a:gd name="connsiteY6" fmla="*/ 342 h 250827"/>
                <a:gd name="connsiteX7" fmla="*/ 0 w 1713858"/>
                <a:gd name="connsiteY7" fmla="*/ 249876 h 250827"/>
                <a:gd name="connsiteX8" fmla="*/ 43503 w 1713858"/>
                <a:gd name="connsiteY8" fmla="*/ 247688 h 250827"/>
                <a:gd name="connsiteX9" fmla="*/ 1665024 w 1713858"/>
                <a:gd name="connsiteY9" fmla="*/ 247688 h 250827"/>
                <a:gd name="connsiteX10" fmla="*/ 1713859 w 1713858"/>
                <a:gd name="connsiteY10" fmla="*/ 249876 h 250827"/>
                <a:gd name="connsiteX11" fmla="*/ 1713859 w 1713858"/>
                <a:gd name="connsiteY11" fmla="*/ 2531 h 25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13858" h="250827">
                  <a:moveTo>
                    <a:pt x="1713478" y="2531"/>
                  </a:moveTo>
                  <a:cubicBezTo>
                    <a:pt x="1713478" y="5955"/>
                    <a:pt x="1711383" y="2531"/>
                    <a:pt x="1709765" y="2531"/>
                  </a:cubicBezTo>
                  <a:cubicBezTo>
                    <a:pt x="1708052" y="-894"/>
                    <a:pt x="1705006" y="1389"/>
                    <a:pt x="1701769" y="2531"/>
                  </a:cubicBezTo>
                  <a:cubicBezTo>
                    <a:pt x="1698628" y="1960"/>
                    <a:pt x="1694344" y="4053"/>
                    <a:pt x="1689584" y="2531"/>
                  </a:cubicBezTo>
                  <a:cubicBezTo>
                    <a:pt x="1684825" y="3101"/>
                    <a:pt x="1679303" y="-2511"/>
                    <a:pt x="1673116" y="1389"/>
                  </a:cubicBezTo>
                  <a:cubicBezTo>
                    <a:pt x="1666214" y="1627"/>
                    <a:pt x="1659303" y="1275"/>
                    <a:pt x="1652459" y="342"/>
                  </a:cubicBezTo>
                  <a:lnTo>
                    <a:pt x="0" y="342"/>
                  </a:lnTo>
                  <a:lnTo>
                    <a:pt x="0" y="249876"/>
                  </a:lnTo>
                  <a:cubicBezTo>
                    <a:pt x="9519" y="252920"/>
                    <a:pt x="28558" y="247688"/>
                    <a:pt x="43503" y="247688"/>
                  </a:cubicBezTo>
                  <a:lnTo>
                    <a:pt x="1665024" y="247688"/>
                  </a:lnTo>
                  <a:cubicBezTo>
                    <a:pt x="1680446" y="247688"/>
                    <a:pt x="1694820" y="248639"/>
                    <a:pt x="1713859" y="249876"/>
                  </a:cubicBezTo>
                  <a:lnTo>
                    <a:pt x="1713859" y="253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BA7FADB0-F2F3-E144-9937-7CBC3DFDAA8A}"/>
                </a:ext>
              </a:extLst>
            </p:cNvPr>
            <p:cNvSpPr/>
            <p:nvPr/>
          </p:nvSpPr>
          <p:spPr>
            <a:xfrm>
              <a:off x="5353129" y="4972869"/>
              <a:ext cx="2572716" cy="349152"/>
            </a:xfrm>
            <a:custGeom>
              <a:avLst/>
              <a:gdLst>
                <a:gd name="connsiteX0" fmla="*/ 1894345 w 1894345"/>
                <a:gd name="connsiteY0" fmla="*/ 3111 h 257088"/>
                <a:gd name="connsiteX1" fmla="*/ 1890918 w 1894345"/>
                <a:gd name="connsiteY1" fmla="*/ 3111 h 257088"/>
                <a:gd name="connsiteX2" fmla="*/ 1883683 w 1894345"/>
                <a:gd name="connsiteY2" fmla="*/ 3111 h 257088"/>
                <a:gd name="connsiteX3" fmla="*/ 1872736 w 1894345"/>
                <a:gd name="connsiteY3" fmla="*/ 3111 h 257088"/>
                <a:gd name="connsiteX4" fmla="*/ 1857886 w 1894345"/>
                <a:gd name="connsiteY4" fmla="*/ 3111 h 257088"/>
                <a:gd name="connsiteX5" fmla="*/ 1838847 w 1894345"/>
                <a:gd name="connsiteY5" fmla="*/ 3111 h 257088"/>
                <a:gd name="connsiteX6" fmla="*/ 1816667 w 1894345"/>
                <a:gd name="connsiteY6" fmla="*/ 3111 h 257088"/>
                <a:gd name="connsiteX7" fmla="*/ 1790965 w 1894345"/>
                <a:gd name="connsiteY7" fmla="*/ 3111 h 257088"/>
                <a:gd name="connsiteX8" fmla="*/ 1762407 w 1894345"/>
                <a:gd name="connsiteY8" fmla="*/ 1969 h 257088"/>
                <a:gd name="connsiteX9" fmla="*/ 1730137 w 1894345"/>
                <a:gd name="connsiteY9" fmla="*/ 923 h 257088"/>
                <a:gd name="connsiteX10" fmla="*/ 0 w 1894345"/>
                <a:gd name="connsiteY10" fmla="*/ 923 h 257088"/>
                <a:gd name="connsiteX11" fmla="*/ 0 w 1894345"/>
                <a:gd name="connsiteY11" fmla="*/ 248268 h 257088"/>
                <a:gd name="connsiteX12" fmla="*/ 1799913 w 1894345"/>
                <a:gd name="connsiteY12" fmla="*/ 248268 h 257088"/>
                <a:gd name="connsiteX13" fmla="*/ 1822855 w 1894345"/>
                <a:gd name="connsiteY13" fmla="*/ 249124 h 257088"/>
                <a:gd name="connsiteX14" fmla="*/ 1845891 w 1894345"/>
                <a:gd name="connsiteY14" fmla="*/ 249885 h 257088"/>
                <a:gd name="connsiteX15" fmla="*/ 1870070 w 1894345"/>
                <a:gd name="connsiteY15" fmla="*/ 255498 h 257088"/>
                <a:gd name="connsiteX16" fmla="*/ 1894345 w 1894345"/>
                <a:gd name="connsiteY16" fmla="*/ 250456 h 257088"/>
                <a:gd name="connsiteX17" fmla="*/ 1894345 w 1894345"/>
                <a:gd name="connsiteY17" fmla="*/ 3111 h 25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94345" h="257088">
                  <a:moveTo>
                    <a:pt x="1894345" y="3111"/>
                  </a:moveTo>
                  <a:cubicBezTo>
                    <a:pt x="1894345" y="3111"/>
                    <a:pt x="1892346" y="5299"/>
                    <a:pt x="1890918" y="3111"/>
                  </a:cubicBezTo>
                  <a:cubicBezTo>
                    <a:pt x="1889395" y="4348"/>
                    <a:pt x="1886539" y="3111"/>
                    <a:pt x="1883683" y="3111"/>
                  </a:cubicBezTo>
                  <a:cubicBezTo>
                    <a:pt x="1880827" y="3111"/>
                    <a:pt x="1876925" y="257"/>
                    <a:pt x="1872736" y="3111"/>
                  </a:cubicBezTo>
                  <a:cubicBezTo>
                    <a:pt x="1868452" y="-1741"/>
                    <a:pt x="1863217" y="2255"/>
                    <a:pt x="1857886" y="3111"/>
                  </a:cubicBezTo>
                  <a:cubicBezTo>
                    <a:pt x="1852269" y="9199"/>
                    <a:pt x="1846082" y="8724"/>
                    <a:pt x="1838847" y="3111"/>
                  </a:cubicBezTo>
                  <a:cubicBezTo>
                    <a:pt x="1832088" y="1969"/>
                    <a:pt x="1824664" y="4538"/>
                    <a:pt x="1816667" y="3111"/>
                  </a:cubicBezTo>
                  <a:cubicBezTo>
                    <a:pt x="1808671" y="-3168"/>
                    <a:pt x="1800104" y="1779"/>
                    <a:pt x="1790965" y="3111"/>
                  </a:cubicBezTo>
                  <a:cubicBezTo>
                    <a:pt x="1781827" y="4443"/>
                    <a:pt x="1771926" y="-695"/>
                    <a:pt x="1762407" y="1969"/>
                  </a:cubicBezTo>
                  <a:cubicBezTo>
                    <a:pt x="1752126" y="1969"/>
                    <a:pt x="1741370" y="923"/>
                    <a:pt x="1730137" y="923"/>
                  </a:cubicBezTo>
                  <a:lnTo>
                    <a:pt x="0" y="923"/>
                  </a:lnTo>
                  <a:lnTo>
                    <a:pt x="0" y="248268"/>
                  </a:lnTo>
                  <a:lnTo>
                    <a:pt x="1799913" y="248268"/>
                  </a:lnTo>
                  <a:cubicBezTo>
                    <a:pt x="1807528" y="248268"/>
                    <a:pt x="1815240" y="248268"/>
                    <a:pt x="1822855" y="249124"/>
                  </a:cubicBezTo>
                  <a:cubicBezTo>
                    <a:pt x="1830489" y="250190"/>
                    <a:pt x="1838209" y="250437"/>
                    <a:pt x="1845891" y="249885"/>
                  </a:cubicBezTo>
                  <a:cubicBezTo>
                    <a:pt x="1851946" y="256687"/>
                    <a:pt x="1861636" y="258932"/>
                    <a:pt x="1870070" y="255498"/>
                  </a:cubicBezTo>
                  <a:cubicBezTo>
                    <a:pt x="1877781" y="235045"/>
                    <a:pt x="1884826" y="251217"/>
                    <a:pt x="1894345" y="250456"/>
                  </a:cubicBezTo>
                  <a:lnTo>
                    <a:pt x="1894345" y="311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A6C4347B-8AC8-8047-8DCE-B6166A385CB3}"/>
                </a:ext>
              </a:extLst>
            </p:cNvPr>
            <p:cNvSpPr/>
            <p:nvPr/>
          </p:nvSpPr>
          <p:spPr>
            <a:xfrm>
              <a:off x="5133349" y="5181575"/>
              <a:ext cx="3063988" cy="400521"/>
            </a:xfrm>
            <a:custGeom>
              <a:avLst/>
              <a:gdLst>
                <a:gd name="connsiteX0" fmla="*/ 2256079 w 2256079"/>
                <a:gd name="connsiteY0" fmla="*/ 20676 h 294912"/>
                <a:gd name="connsiteX1" fmla="*/ 2252842 w 2256079"/>
                <a:gd name="connsiteY1" fmla="*/ 20676 h 294912"/>
                <a:gd name="connsiteX2" fmla="*/ 2246560 w 2256079"/>
                <a:gd name="connsiteY2" fmla="*/ 20676 h 294912"/>
                <a:gd name="connsiteX3" fmla="*/ 2237041 w 2256079"/>
                <a:gd name="connsiteY3" fmla="*/ 20676 h 294912"/>
                <a:gd name="connsiteX4" fmla="*/ 2223999 w 2256079"/>
                <a:gd name="connsiteY4" fmla="*/ 20676 h 294912"/>
                <a:gd name="connsiteX5" fmla="*/ 2207530 w 2256079"/>
                <a:gd name="connsiteY5" fmla="*/ 20676 h 294912"/>
                <a:gd name="connsiteX6" fmla="*/ 2187825 w 2256079"/>
                <a:gd name="connsiteY6" fmla="*/ 20676 h 294912"/>
                <a:gd name="connsiteX7" fmla="*/ 2164884 w 2256079"/>
                <a:gd name="connsiteY7" fmla="*/ 20676 h 294912"/>
                <a:gd name="connsiteX8" fmla="*/ 2138991 w 2256079"/>
                <a:gd name="connsiteY8" fmla="*/ 20676 h 294912"/>
                <a:gd name="connsiteX9" fmla="*/ 2124903 w 2256079"/>
                <a:gd name="connsiteY9" fmla="*/ 26764 h 294912"/>
                <a:gd name="connsiteX10" fmla="*/ 2110053 w 2256079"/>
                <a:gd name="connsiteY10" fmla="*/ 20676 h 294912"/>
                <a:gd name="connsiteX11" fmla="*/ 2078448 w 2256079"/>
                <a:gd name="connsiteY11" fmla="*/ 20676 h 294912"/>
                <a:gd name="connsiteX12" fmla="*/ 2043989 w 2256079"/>
                <a:gd name="connsiteY12" fmla="*/ 20676 h 294912"/>
                <a:gd name="connsiteX13" fmla="*/ 2007054 w 2256079"/>
                <a:gd name="connsiteY13" fmla="*/ 20676 h 294912"/>
                <a:gd name="connsiteX14" fmla="*/ 1967739 w 2256079"/>
                <a:gd name="connsiteY14" fmla="*/ 19534 h 294912"/>
                <a:gd name="connsiteX15" fmla="*/ 1925949 w 2256079"/>
                <a:gd name="connsiteY15" fmla="*/ 18488 h 294912"/>
                <a:gd name="connsiteX16" fmla="*/ 254452 w 2256079"/>
                <a:gd name="connsiteY16" fmla="*/ 18488 h 294912"/>
                <a:gd name="connsiteX17" fmla="*/ 199810 w 2256079"/>
                <a:gd name="connsiteY17" fmla="*/ 19534 h 294912"/>
                <a:gd name="connsiteX18" fmla="*/ 146788 w 2256079"/>
                <a:gd name="connsiteY18" fmla="*/ 20105 h 294912"/>
                <a:gd name="connsiteX19" fmla="*/ 95193 w 2256079"/>
                <a:gd name="connsiteY19" fmla="*/ 19344 h 294912"/>
                <a:gd name="connsiteX20" fmla="*/ 45407 w 2256079"/>
                <a:gd name="connsiteY20" fmla="*/ 18488 h 294912"/>
                <a:gd name="connsiteX21" fmla="*/ 0 w 2256079"/>
                <a:gd name="connsiteY21" fmla="*/ 18488 h 294912"/>
                <a:gd name="connsiteX22" fmla="*/ 0 w 2256079"/>
                <a:gd name="connsiteY22" fmla="*/ 268021 h 294912"/>
                <a:gd name="connsiteX23" fmla="*/ 45788 w 2256079"/>
                <a:gd name="connsiteY23" fmla="*/ 268021 h 294912"/>
                <a:gd name="connsiteX24" fmla="*/ 92147 w 2256079"/>
                <a:gd name="connsiteY24" fmla="*/ 266879 h 294912"/>
                <a:gd name="connsiteX25" fmla="*/ 138506 w 2256079"/>
                <a:gd name="connsiteY25" fmla="*/ 265833 h 294912"/>
                <a:gd name="connsiteX26" fmla="*/ 1877496 w 2256079"/>
                <a:gd name="connsiteY26" fmla="*/ 265833 h 294912"/>
                <a:gd name="connsiteX27" fmla="*/ 1924521 w 2256079"/>
                <a:gd name="connsiteY27" fmla="*/ 265833 h 294912"/>
                <a:gd name="connsiteX28" fmla="*/ 1971547 w 2256079"/>
                <a:gd name="connsiteY28" fmla="*/ 265833 h 294912"/>
                <a:gd name="connsiteX29" fmla="*/ 2065502 w 2256079"/>
                <a:gd name="connsiteY29" fmla="*/ 265833 h 294912"/>
                <a:gd name="connsiteX30" fmla="*/ 2089015 w 2256079"/>
                <a:gd name="connsiteY30" fmla="*/ 265833 h 294912"/>
                <a:gd name="connsiteX31" fmla="*/ 2112528 w 2256079"/>
                <a:gd name="connsiteY31" fmla="*/ 267736 h 294912"/>
                <a:gd name="connsiteX32" fmla="*/ 2136040 w 2256079"/>
                <a:gd name="connsiteY32" fmla="*/ 269448 h 294912"/>
                <a:gd name="connsiteX33" fmla="*/ 2159553 w 2256079"/>
                <a:gd name="connsiteY33" fmla="*/ 268211 h 294912"/>
                <a:gd name="connsiteX34" fmla="*/ 2183066 w 2256079"/>
                <a:gd name="connsiteY34" fmla="*/ 270114 h 294912"/>
                <a:gd name="connsiteX35" fmla="*/ 2206579 w 2256079"/>
                <a:gd name="connsiteY35" fmla="*/ 268306 h 294912"/>
                <a:gd name="connsiteX36" fmla="*/ 2231329 w 2256079"/>
                <a:gd name="connsiteY36" fmla="*/ 268306 h 294912"/>
                <a:gd name="connsiteX37" fmla="*/ 2256079 w 2256079"/>
                <a:gd name="connsiteY37" fmla="*/ 268306 h 294912"/>
                <a:gd name="connsiteX38" fmla="*/ 2256079 w 2256079"/>
                <a:gd name="connsiteY38" fmla="*/ 20961 h 29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56079" h="294912">
                  <a:moveTo>
                    <a:pt x="2256079" y="20676"/>
                  </a:moveTo>
                  <a:cubicBezTo>
                    <a:pt x="2256079" y="29523"/>
                    <a:pt x="2254175" y="1649"/>
                    <a:pt x="2252842" y="20676"/>
                  </a:cubicBezTo>
                  <a:cubicBezTo>
                    <a:pt x="2251605" y="7262"/>
                    <a:pt x="2249035" y="29713"/>
                    <a:pt x="2246560" y="20676"/>
                  </a:cubicBezTo>
                  <a:cubicBezTo>
                    <a:pt x="2243990" y="32662"/>
                    <a:pt x="2240563" y="11162"/>
                    <a:pt x="2237041" y="20676"/>
                  </a:cubicBezTo>
                  <a:cubicBezTo>
                    <a:pt x="2233328" y="20676"/>
                    <a:pt x="2228854" y="-25844"/>
                    <a:pt x="2223999" y="20676"/>
                  </a:cubicBezTo>
                  <a:cubicBezTo>
                    <a:pt x="2219049" y="-5962"/>
                    <a:pt x="2213528" y="14968"/>
                    <a:pt x="2207530" y="20676"/>
                  </a:cubicBezTo>
                  <a:cubicBezTo>
                    <a:pt x="2201438" y="15348"/>
                    <a:pt x="2194870" y="30189"/>
                    <a:pt x="2187825" y="20676"/>
                  </a:cubicBezTo>
                  <a:cubicBezTo>
                    <a:pt x="2180686" y="-3774"/>
                    <a:pt x="2173071" y="77755"/>
                    <a:pt x="2164884" y="20676"/>
                  </a:cubicBezTo>
                  <a:cubicBezTo>
                    <a:pt x="2156792" y="5549"/>
                    <a:pt x="2148130" y="28952"/>
                    <a:pt x="2138991" y="20676"/>
                  </a:cubicBezTo>
                  <a:cubicBezTo>
                    <a:pt x="2134422" y="18297"/>
                    <a:pt x="2129472" y="23720"/>
                    <a:pt x="2124903" y="26764"/>
                  </a:cubicBezTo>
                  <a:cubicBezTo>
                    <a:pt x="2120048" y="31330"/>
                    <a:pt x="2115383" y="33899"/>
                    <a:pt x="2110053" y="20676"/>
                  </a:cubicBezTo>
                  <a:cubicBezTo>
                    <a:pt x="2099962" y="20676"/>
                    <a:pt x="2089396" y="32567"/>
                    <a:pt x="2078448" y="20676"/>
                  </a:cubicBezTo>
                  <a:cubicBezTo>
                    <a:pt x="2067406" y="13636"/>
                    <a:pt x="2055888" y="20676"/>
                    <a:pt x="2043989" y="20676"/>
                  </a:cubicBezTo>
                  <a:cubicBezTo>
                    <a:pt x="2031718" y="22055"/>
                    <a:pt x="2019324" y="22055"/>
                    <a:pt x="2007054" y="20676"/>
                  </a:cubicBezTo>
                  <a:cubicBezTo>
                    <a:pt x="1994393" y="17726"/>
                    <a:pt x="1981256" y="13826"/>
                    <a:pt x="1967739" y="19534"/>
                  </a:cubicBezTo>
                  <a:cubicBezTo>
                    <a:pt x="1953802" y="19933"/>
                    <a:pt x="1939847" y="19591"/>
                    <a:pt x="1925949" y="18488"/>
                  </a:cubicBezTo>
                  <a:lnTo>
                    <a:pt x="254452" y="18488"/>
                  </a:lnTo>
                  <a:cubicBezTo>
                    <a:pt x="235984" y="18488"/>
                    <a:pt x="217802" y="20961"/>
                    <a:pt x="199810" y="19534"/>
                  </a:cubicBezTo>
                  <a:cubicBezTo>
                    <a:pt x="181914" y="24291"/>
                    <a:pt x="164208" y="17251"/>
                    <a:pt x="146788" y="20105"/>
                  </a:cubicBezTo>
                  <a:cubicBezTo>
                    <a:pt x="129758" y="16908"/>
                    <a:pt x="112309" y="16651"/>
                    <a:pt x="95193" y="19344"/>
                  </a:cubicBezTo>
                  <a:cubicBezTo>
                    <a:pt x="78344" y="19344"/>
                    <a:pt x="61685" y="18488"/>
                    <a:pt x="45407" y="18488"/>
                  </a:cubicBezTo>
                  <a:lnTo>
                    <a:pt x="0" y="18488"/>
                  </a:lnTo>
                  <a:lnTo>
                    <a:pt x="0" y="268021"/>
                  </a:lnTo>
                  <a:cubicBezTo>
                    <a:pt x="14536" y="274652"/>
                    <a:pt x="31252" y="274652"/>
                    <a:pt x="45788" y="268021"/>
                  </a:cubicBezTo>
                  <a:cubicBezTo>
                    <a:pt x="61400" y="258508"/>
                    <a:pt x="76440" y="264406"/>
                    <a:pt x="92147" y="266879"/>
                  </a:cubicBezTo>
                  <a:cubicBezTo>
                    <a:pt x="107568" y="265719"/>
                    <a:pt x="123047" y="265376"/>
                    <a:pt x="138506" y="265833"/>
                  </a:cubicBezTo>
                  <a:lnTo>
                    <a:pt x="1877496" y="265833"/>
                  </a:lnTo>
                  <a:cubicBezTo>
                    <a:pt x="1893145" y="264501"/>
                    <a:pt x="1908872" y="264501"/>
                    <a:pt x="1924521" y="265833"/>
                  </a:cubicBezTo>
                  <a:cubicBezTo>
                    <a:pt x="1940228" y="264406"/>
                    <a:pt x="1955840" y="265833"/>
                    <a:pt x="1971547" y="265833"/>
                  </a:cubicBezTo>
                  <a:lnTo>
                    <a:pt x="2065502" y="265833"/>
                  </a:lnTo>
                  <a:cubicBezTo>
                    <a:pt x="2073403" y="265833"/>
                    <a:pt x="2081209" y="265833"/>
                    <a:pt x="2089015" y="265833"/>
                  </a:cubicBezTo>
                  <a:cubicBezTo>
                    <a:pt x="2096916" y="267355"/>
                    <a:pt x="2104722" y="260791"/>
                    <a:pt x="2112528" y="267736"/>
                  </a:cubicBezTo>
                  <a:cubicBezTo>
                    <a:pt x="2119029" y="273672"/>
                    <a:pt x="2128749" y="274376"/>
                    <a:pt x="2136040" y="269448"/>
                  </a:cubicBezTo>
                  <a:cubicBezTo>
                    <a:pt x="2143846" y="256034"/>
                    <a:pt x="2151747" y="281530"/>
                    <a:pt x="2159553" y="268211"/>
                  </a:cubicBezTo>
                  <a:cubicBezTo>
                    <a:pt x="2167359" y="237864"/>
                    <a:pt x="2175260" y="236532"/>
                    <a:pt x="2183066" y="270114"/>
                  </a:cubicBezTo>
                  <a:cubicBezTo>
                    <a:pt x="2190872" y="271826"/>
                    <a:pt x="2198678" y="279627"/>
                    <a:pt x="2206579" y="268306"/>
                  </a:cubicBezTo>
                  <a:cubicBezTo>
                    <a:pt x="2214385" y="285906"/>
                    <a:pt x="2223523" y="318156"/>
                    <a:pt x="2231329" y="268306"/>
                  </a:cubicBezTo>
                  <a:cubicBezTo>
                    <a:pt x="2239135" y="254512"/>
                    <a:pt x="2246560" y="277249"/>
                    <a:pt x="2256079" y="268306"/>
                  </a:cubicBezTo>
                  <a:lnTo>
                    <a:pt x="2256079" y="2096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C88FD996-3E3D-5D49-81E5-7D9BEBF29376}"/>
                </a:ext>
              </a:extLst>
            </p:cNvPr>
            <p:cNvSpPr/>
            <p:nvPr/>
          </p:nvSpPr>
          <p:spPr>
            <a:xfrm>
              <a:off x="5236775" y="5381046"/>
              <a:ext cx="2753710" cy="350100"/>
            </a:xfrm>
            <a:custGeom>
              <a:avLst/>
              <a:gdLst>
                <a:gd name="connsiteX0" fmla="*/ 2027616 w 2027615"/>
                <a:gd name="connsiteY0" fmla="*/ 6987 h 257786"/>
                <a:gd name="connsiteX1" fmla="*/ 2024283 w 2027615"/>
                <a:gd name="connsiteY1" fmla="*/ 6987 h 257786"/>
                <a:gd name="connsiteX2" fmla="*/ 2017525 w 2027615"/>
                <a:gd name="connsiteY2" fmla="*/ 6987 h 257786"/>
                <a:gd name="connsiteX3" fmla="*/ 2007244 w 2027615"/>
                <a:gd name="connsiteY3" fmla="*/ 6987 h 257786"/>
                <a:gd name="connsiteX4" fmla="*/ 1993250 w 2027615"/>
                <a:gd name="connsiteY4" fmla="*/ 6987 h 257786"/>
                <a:gd name="connsiteX5" fmla="*/ 1975830 w 2027615"/>
                <a:gd name="connsiteY5" fmla="*/ 6987 h 257786"/>
                <a:gd name="connsiteX6" fmla="*/ 1954888 w 2027615"/>
                <a:gd name="connsiteY6" fmla="*/ 5845 h 257786"/>
                <a:gd name="connsiteX7" fmla="*/ 1930708 w 2027615"/>
                <a:gd name="connsiteY7" fmla="*/ 4799 h 257786"/>
                <a:gd name="connsiteX8" fmla="*/ 44646 w 2027615"/>
                <a:gd name="connsiteY8" fmla="*/ 4799 h 257786"/>
                <a:gd name="connsiteX9" fmla="*/ 0 w 2027615"/>
                <a:gd name="connsiteY9" fmla="*/ 6987 h 257786"/>
                <a:gd name="connsiteX10" fmla="*/ 0 w 2027615"/>
                <a:gd name="connsiteY10" fmla="*/ 254332 h 257786"/>
                <a:gd name="connsiteX11" fmla="*/ 44931 w 2027615"/>
                <a:gd name="connsiteY11" fmla="*/ 254332 h 257786"/>
                <a:gd name="connsiteX12" fmla="*/ 90434 w 2027615"/>
                <a:gd name="connsiteY12" fmla="*/ 254332 h 257786"/>
                <a:gd name="connsiteX13" fmla="*/ 136221 w 2027615"/>
                <a:gd name="connsiteY13" fmla="*/ 253191 h 257786"/>
                <a:gd name="connsiteX14" fmla="*/ 182009 w 2027615"/>
                <a:gd name="connsiteY14" fmla="*/ 252144 h 257786"/>
                <a:gd name="connsiteX15" fmla="*/ 1679589 w 2027615"/>
                <a:gd name="connsiteY15" fmla="*/ 252144 h 257786"/>
                <a:gd name="connsiteX16" fmla="*/ 1748604 w 2027615"/>
                <a:gd name="connsiteY16" fmla="*/ 253191 h 257786"/>
                <a:gd name="connsiteX17" fmla="*/ 1817714 w 2027615"/>
                <a:gd name="connsiteY17" fmla="*/ 253761 h 257786"/>
                <a:gd name="connsiteX18" fmla="*/ 1886824 w 2027615"/>
                <a:gd name="connsiteY18" fmla="*/ 253761 h 257786"/>
                <a:gd name="connsiteX19" fmla="*/ 1957268 w 2027615"/>
                <a:gd name="connsiteY19" fmla="*/ 253761 h 257786"/>
                <a:gd name="connsiteX20" fmla="*/ 2027616 w 2027615"/>
                <a:gd name="connsiteY20" fmla="*/ 253761 h 257786"/>
                <a:gd name="connsiteX21" fmla="*/ 2027616 w 2027615"/>
                <a:gd name="connsiteY21" fmla="*/ 6416 h 25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27615" h="257786">
                  <a:moveTo>
                    <a:pt x="2027616" y="6987"/>
                  </a:moveTo>
                  <a:cubicBezTo>
                    <a:pt x="2027616" y="-9947"/>
                    <a:pt x="2025616" y="9555"/>
                    <a:pt x="2024283" y="6987"/>
                  </a:cubicBezTo>
                  <a:cubicBezTo>
                    <a:pt x="2022951" y="19735"/>
                    <a:pt x="2020190" y="-10042"/>
                    <a:pt x="2017525" y="6987"/>
                  </a:cubicBezTo>
                  <a:cubicBezTo>
                    <a:pt x="2014859" y="11553"/>
                    <a:pt x="2011147" y="-7759"/>
                    <a:pt x="2007244" y="6987"/>
                  </a:cubicBezTo>
                  <a:cubicBezTo>
                    <a:pt x="2003246" y="1469"/>
                    <a:pt x="1998486" y="18022"/>
                    <a:pt x="1993250" y="6987"/>
                  </a:cubicBezTo>
                  <a:cubicBezTo>
                    <a:pt x="1988110" y="16500"/>
                    <a:pt x="1982208" y="-2526"/>
                    <a:pt x="1975830" y="6987"/>
                  </a:cubicBezTo>
                  <a:cubicBezTo>
                    <a:pt x="1969452" y="14693"/>
                    <a:pt x="1962408" y="-5856"/>
                    <a:pt x="1954888" y="5845"/>
                  </a:cubicBezTo>
                  <a:cubicBezTo>
                    <a:pt x="1947367" y="-1100"/>
                    <a:pt x="1939276" y="14312"/>
                    <a:pt x="1930708" y="4799"/>
                  </a:cubicBezTo>
                  <a:lnTo>
                    <a:pt x="44646" y="4799"/>
                  </a:lnTo>
                  <a:cubicBezTo>
                    <a:pt x="28558" y="-4714"/>
                    <a:pt x="9519" y="2040"/>
                    <a:pt x="0" y="6987"/>
                  </a:cubicBezTo>
                  <a:lnTo>
                    <a:pt x="0" y="254332"/>
                  </a:lnTo>
                  <a:cubicBezTo>
                    <a:pt x="9519" y="255188"/>
                    <a:pt x="29510" y="253381"/>
                    <a:pt x="44931" y="254332"/>
                  </a:cubicBezTo>
                  <a:cubicBezTo>
                    <a:pt x="60048" y="252620"/>
                    <a:pt x="75317" y="252620"/>
                    <a:pt x="90434" y="254332"/>
                  </a:cubicBezTo>
                  <a:cubicBezTo>
                    <a:pt x="105760" y="246246"/>
                    <a:pt x="120800" y="254332"/>
                    <a:pt x="136221" y="253191"/>
                  </a:cubicBezTo>
                  <a:cubicBezTo>
                    <a:pt x="151643" y="253191"/>
                    <a:pt x="166683" y="252144"/>
                    <a:pt x="182009" y="252144"/>
                  </a:cubicBezTo>
                  <a:lnTo>
                    <a:pt x="1679589" y="252144"/>
                  </a:lnTo>
                  <a:cubicBezTo>
                    <a:pt x="1702626" y="242631"/>
                    <a:pt x="1725662" y="257662"/>
                    <a:pt x="1748604" y="253191"/>
                  </a:cubicBezTo>
                  <a:cubicBezTo>
                    <a:pt x="1771641" y="251383"/>
                    <a:pt x="1794677" y="263941"/>
                    <a:pt x="1817714" y="253761"/>
                  </a:cubicBezTo>
                  <a:cubicBezTo>
                    <a:pt x="1840751" y="245295"/>
                    <a:pt x="1863788" y="254998"/>
                    <a:pt x="1886824" y="253761"/>
                  </a:cubicBezTo>
                  <a:cubicBezTo>
                    <a:pt x="1909861" y="237589"/>
                    <a:pt x="1934421" y="255379"/>
                    <a:pt x="1957268" y="253761"/>
                  </a:cubicBezTo>
                  <a:cubicBezTo>
                    <a:pt x="1980304" y="258803"/>
                    <a:pt x="1999058" y="247863"/>
                    <a:pt x="2027616" y="253761"/>
                  </a:cubicBezTo>
                  <a:lnTo>
                    <a:pt x="2027616" y="6416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5637952-2005-F045-9C0E-1AF907C91D61}"/>
              </a:ext>
            </a:extLst>
          </p:cNvPr>
          <p:cNvGrpSpPr/>
          <p:nvPr/>
        </p:nvGrpSpPr>
        <p:grpSpPr>
          <a:xfrm>
            <a:off x="6190112" y="2206629"/>
            <a:ext cx="2297991" cy="1397921"/>
            <a:chOff x="8253483" y="1799171"/>
            <a:chExt cx="3063988" cy="1863895"/>
          </a:xfrm>
          <a:solidFill>
            <a:schemeClr val="accent1"/>
          </a:solidFill>
        </p:grpSpPr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3D55DF3-708A-4A48-8935-87EFCC14E937}"/>
                </a:ext>
              </a:extLst>
            </p:cNvPr>
            <p:cNvSpPr/>
            <p:nvPr/>
          </p:nvSpPr>
          <p:spPr>
            <a:xfrm>
              <a:off x="8253483" y="1799171"/>
              <a:ext cx="2934705" cy="364634"/>
            </a:xfrm>
            <a:custGeom>
              <a:avLst/>
              <a:gdLst>
                <a:gd name="connsiteX0" fmla="*/ 2160886 w 2160885"/>
                <a:gd name="connsiteY0" fmla="*/ 8571 h 268488"/>
                <a:gd name="connsiteX1" fmla="*/ 2158792 w 2160885"/>
                <a:gd name="connsiteY1" fmla="*/ 8571 h 268488"/>
                <a:gd name="connsiteX2" fmla="*/ 2155841 w 2160885"/>
                <a:gd name="connsiteY2" fmla="*/ 8571 h 268488"/>
                <a:gd name="connsiteX3" fmla="*/ 2151557 w 2160885"/>
                <a:gd name="connsiteY3" fmla="*/ 8571 h 268488"/>
                <a:gd name="connsiteX4" fmla="*/ 2145941 w 2160885"/>
                <a:gd name="connsiteY4" fmla="*/ 8571 h 268488"/>
                <a:gd name="connsiteX5" fmla="*/ 2138991 w 2160885"/>
                <a:gd name="connsiteY5" fmla="*/ 8571 h 268488"/>
                <a:gd name="connsiteX6" fmla="*/ 2130614 w 2160885"/>
                <a:gd name="connsiteY6" fmla="*/ 8571 h 268488"/>
                <a:gd name="connsiteX7" fmla="*/ 2121095 w 2160885"/>
                <a:gd name="connsiteY7" fmla="*/ 8571 h 268488"/>
                <a:gd name="connsiteX8" fmla="*/ 2109862 w 2160885"/>
                <a:gd name="connsiteY8" fmla="*/ 8571 h 268488"/>
                <a:gd name="connsiteX9" fmla="*/ 2097392 w 2160885"/>
                <a:gd name="connsiteY9" fmla="*/ 8571 h 268488"/>
                <a:gd name="connsiteX10" fmla="*/ 2083589 w 2160885"/>
                <a:gd name="connsiteY10" fmla="*/ 8571 h 268488"/>
                <a:gd name="connsiteX11" fmla="*/ 2068453 w 2160885"/>
                <a:gd name="connsiteY11" fmla="*/ 8571 h 268488"/>
                <a:gd name="connsiteX12" fmla="*/ 2052080 w 2160885"/>
                <a:gd name="connsiteY12" fmla="*/ 8571 h 268488"/>
                <a:gd name="connsiteX13" fmla="*/ 2034564 w 2160885"/>
                <a:gd name="connsiteY13" fmla="*/ 8571 h 268488"/>
                <a:gd name="connsiteX14" fmla="*/ 2015526 w 2160885"/>
                <a:gd name="connsiteY14" fmla="*/ 8571 h 268488"/>
                <a:gd name="connsiteX15" fmla="*/ 1995630 w 2160885"/>
                <a:gd name="connsiteY15" fmla="*/ 7429 h 268488"/>
                <a:gd name="connsiteX16" fmla="*/ 1974593 w 2160885"/>
                <a:gd name="connsiteY16" fmla="*/ 6383 h 268488"/>
                <a:gd name="connsiteX17" fmla="*/ 1798961 w 2160885"/>
                <a:gd name="connsiteY17" fmla="*/ 6383 h 268488"/>
                <a:gd name="connsiteX18" fmla="*/ 1770403 w 2160885"/>
                <a:gd name="connsiteY18" fmla="*/ 7429 h 268488"/>
                <a:gd name="connsiteX19" fmla="*/ 1740798 w 2160885"/>
                <a:gd name="connsiteY19" fmla="*/ 8000 h 268488"/>
                <a:gd name="connsiteX20" fmla="*/ 1710431 w 2160885"/>
                <a:gd name="connsiteY20" fmla="*/ 8000 h 268488"/>
                <a:gd name="connsiteX21" fmla="*/ 1679303 w 2160885"/>
                <a:gd name="connsiteY21" fmla="*/ 8000 h 268488"/>
                <a:gd name="connsiteX22" fmla="*/ 1647414 w 2160885"/>
                <a:gd name="connsiteY22" fmla="*/ 8000 h 268488"/>
                <a:gd name="connsiteX23" fmla="*/ 1614953 w 2160885"/>
                <a:gd name="connsiteY23" fmla="*/ 8000 h 268488"/>
                <a:gd name="connsiteX24" fmla="*/ 1581730 w 2160885"/>
                <a:gd name="connsiteY24" fmla="*/ 8000 h 268488"/>
                <a:gd name="connsiteX25" fmla="*/ 1547937 w 2160885"/>
                <a:gd name="connsiteY25" fmla="*/ 8000 h 268488"/>
                <a:gd name="connsiteX26" fmla="*/ 1513572 w 2160885"/>
                <a:gd name="connsiteY26" fmla="*/ 8000 h 268488"/>
                <a:gd name="connsiteX27" fmla="*/ 1478541 w 2160885"/>
                <a:gd name="connsiteY27" fmla="*/ 6859 h 268488"/>
                <a:gd name="connsiteX28" fmla="*/ 1443129 w 2160885"/>
                <a:gd name="connsiteY28" fmla="*/ 5812 h 268488"/>
                <a:gd name="connsiteX29" fmla="*/ 1228944 w 2160885"/>
                <a:gd name="connsiteY29" fmla="*/ 5812 h 268488"/>
                <a:gd name="connsiteX30" fmla="*/ 1198578 w 2160885"/>
                <a:gd name="connsiteY30" fmla="*/ 6859 h 268488"/>
                <a:gd name="connsiteX31" fmla="*/ 1168021 w 2160885"/>
                <a:gd name="connsiteY31" fmla="*/ 7429 h 268488"/>
                <a:gd name="connsiteX32" fmla="*/ 1106621 w 2160885"/>
                <a:gd name="connsiteY32" fmla="*/ 7429 h 268488"/>
                <a:gd name="connsiteX33" fmla="*/ 1075683 w 2160885"/>
                <a:gd name="connsiteY33" fmla="*/ 7429 h 268488"/>
                <a:gd name="connsiteX34" fmla="*/ 1044650 w 2160885"/>
                <a:gd name="connsiteY34" fmla="*/ 7429 h 268488"/>
                <a:gd name="connsiteX35" fmla="*/ 1013522 w 2160885"/>
                <a:gd name="connsiteY35" fmla="*/ 7429 h 268488"/>
                <a:gd name="connsiteX36" fmla="*/ 982299 w 2160885"/>
                <a:gd name="connsiteY36" fmla="*/ 7429 h 268488"/>
                <a:gd name="connsiteX37" fmla="*/ 951075 w 2160885"/>
                <a:gd name="connsiteY37" fmla="*/ 7429 h 268488"/>
                <a:gd name="connsiteX38" fmla="*/ 919757 w 2160885"/>
                <a:gd name="connsiteY38" fmla="*/ 7429 h 268488"/>
                <a:gd name="connsiteX39" fmla="*/ 888438 w 2160885"/>
                <a:gd name="connsiteY39" fmla="*/ 7429 h 268488"/>
                <a:gd name="connsiteX40" fmla="*/ 857120 w 2160885"/>
                <a:gd name="connsiteY40" fmla="*/ 7429 h 268488"/>
                <a:gd name="connsiteX41" fmla="*/ 825801 w 2160885"/>
                <a:gd name="connsiteY41" fmla="*/ 7429 h 268488"/>
                <a:gd name="connsiteX42" fmla="*/ 794578 w 2160885"/>
                <a:gd name="connsiteY42" fmla="*/ 7429 h 268488"/>
                <a:gd name="connsiteX43" fmla="*/ 763354 w 2160885"/>
                <a:gd name="connsiteY43" fmla="*/ 7429 h 268488"/>
                <a:gd name="connsiteX44" fmla="*/ 732131 w 2160885"/>
                <a:gd name="connsiteY44" fmla="*/ 7429 h 268488"/>
                <a:gd name="connsiteX45" fmla="*/ 701098 w 2160885"/>
                <a:gd name="connsiteY45" fmla="*/ 7429 h 268488"/>
                <a:gd name="connsiteX46" fmla="*/ 670065 w 2160885"/>
                <a:gd name="connsiteY46" fmla="*/ 7429 h 268488"/>
                <a:gd name="connsiteX47" fmla="*/ 639222 w 2160885"/>
                <a:gd name="connsiteY47" fmla="*/ 7429 h 268488"/>
                <a:gd name="connsiteX48" fmla="*/ 608380 w 2160885"/>
                <a:gd name="connsiteY48" fmla="*/ 7429 h 268488"/>
                <a:gd name="connsiteX49" fmla="*/ 577823 w 2160885"/>
                <a:gd name="connsiteY49" fmla="*/ 7429 h 268488"/>
                <a:gd name="connsiteX50" fmla="*/ 547361 w 2160885"/>
                <a:gd name="connsiteY50" fmla="*/ 7429 h 268488"/>
                <a:gd name="connsiteX51" fmla="*/ 517090 w 2160885"/>
                <a:gd name="connsiteY51" fmla="*/ 7429 h 268488"/>
                <a:gd name="connsiteX52" fmla="*/ 487008 w 2160885"/>
                <a:gd name="connsiteY52" fmla="*/ 7429 h 268488"/>
                <a:gd name="connsiteX53" fmla="*/ 457118 w 2160885"/>
                <a:gd name="connsiteY53" fmla="*/ 7429 h 268488"/>
                <a:gd name="connsiteX54" fmla="*/ 427513 w 2160885"/>
                <a:gd name="connsiteY54" fmla="*/ 7429 h 268488"/>
                <a:gd name="connsiteX55" fmla="*/ 398098 w 2160885"/>
                <a:gd name="connsiteY55" fmla="*/ 7429 h 268488"/>
                <a:gd name="connsiteX56" fmla="*/ 368874 w 2160885"/>
                <a:gd name="connsiteY56" fmla="*/ 7429 h 268488"/>
                <a:gd name="connsiteX57" fmla="*/ 340316 w 2160885"/>
                <a:gd name="connsiteY57" fmla="*/ 7429 h 268488"/>
                <a:gd name="connsiteX58" fmla="*/ 311758 w 2160885"/>
                <a:gd name="connsiteY58" fmla="*/ 6288 h 268488"/>
                <a:gd name="connsiteX59" fmla="*/ 283200 w 2160885"/>
                <a:gd name="connsiteY59" fmla="*/ 5241 h 268488"/>
                <a:gd name="connsiteX60" fmla="*/ 129558 w 2160885"/>
                <a:gd name="connsiteY60" fmla="*/ 5241 h 268488"/>
                <a:gd name="connsiteX61" fmla="*/ 112328 w 2160885"/>
                <a:gd name="connsiteY61" fmla="*/ 6288 h 268488"/>
                <a:gd name="connsiteX62" fmla="*/ 95288 w 2160885"/>
                <a:gd name="connsiteY62" fmla="*/ 6859 h 268488"/>
                <a:gd name="connsiteX63" fmla="*/ 78534 w 2160885"/>
                <a:gd name="connsiteY63" fmla="*/ 6859 h 268488"/>
                <a:gd name="connsiteX64" fmla="*/ 61876 w 2160885"/>
                <a:gd name="connsiteY64" fmla="*/ 6859 h 268488"/>
                <a:gd name="connsiteX65" fmla="*/ 45407 w 2160885"/>
                <a:gd name="connsiteY65" fmla="*/ 7810 h 268488"/>
                <a:gd name="connsiteX66" fmla="*/ 29224 w 2160885"/>
                <a:gd name="connsiteY66" fmla="*/ 5907 h 268488"/>
                <a:gd name="connsiteX67" fmla="*/ 14469 w 2160885"/>
                <a:gd name="connsiteY67" fmla="*/ 5907 h 268488"/>
                <a:gd name="connsiteX68" fmla="*/ 0 w 2160885"/>
                <a:gd name="connsiteY68" fmla="*/ 7525 h 268488"/>
                <a:gd name="connsiteX69" fmla="*/ 0 w 2160885"/>
                <a:gd name="connsiteY69" fmla="*/ 264383 h 268488"/>
                <a:gd name="connsiteX70" fmla="*/ 14374 w 2160885"/>
                <a:gd name="connsiteY70" fmla="*/ 262766 h 268488"/>
                <a:gd name="connsiteX71" fmla="*/ 29415 w 2160885"/>
                <a:gd name="connsiteY71" fmla="*/ 262005 h 268488"/>
                <a:gd name="connsiteX72" fmla="*/ 44741 w 2160885"/>
                <a:gd name="connsiteY72" fmla="*/ 264383 h 268488"/>
                <a:gd name="connsiteX73" fmla="*/ 60257 w 2160885"/>
                <a:gd name="connsiteY73" fmla="*/ 267808 h 268488"/>
                <a:gd name="connsiteX74" fmla="*/ 75869 w 2160885"/>
                <a:gd name="connsiteY74" fmla="*/ 266476 h 268488"/>
                <a:gd name="connsiteX75" fmla="*/ 91481 w 2160885"/>
                <a:gd name="connsiteY75" fmla="*/ 264383 h 268488"/>
                <a:gd name="connsiteX76" fmla="*/ 107092 w 2160885"/>
                <a:gd name="connsiteY76" fmla="*/ 264383 h 268488"/>
                <a:gd name="connsiteX77" fmla="*/ 122704 w 2160885"/>
                <a:gd name="connsiteY77" fmla="*/ 263146 h 268488"/>
                <a:gd name="connsiteX78" fmla="*/ 138411 w 2160885"/>
                <a:gd name="connsiteY78" fmla="*/ 261910 h 268488"/>
                <a:gd name="connsiteX79" fmla="*/ 467208 w 2160885"/>
                <a:gd name="connsiteY79" fmla="*/ 261910 h 268488"/>
                <a:gd name="connsiteX80" fmla="*/ 490721 w 2160885"/>
                <a:gd name="connsiteY80" fmla="*/ 262956 h 268488"/>
                <a:gd name="connsiteX81" fmla="*/ 514234 w 2160885"/>
                <a:gd name="connsiteY81" fmla="*/ 263527 h 268488"/>
                <a:gd name="connsiteX82" fmla="*/ 537651 w 2160885"/>
                <a:gd name="connsiteY82" fmla="*/ 262766 h 268488"/>
                <a:gd name="connsiteX83" fmla="*/ 561164 w 2160885"/>
                <a:gd name="connsiteY83" fmla="*/ 261910 h 268488"/>
                <a:gd name="connsiteX84" fmla="*/ 1923474 w 2160885"/>
                <a:gd name="connsiteY84" fmla="*/ 261910 h 268488"/>
                <a:gd name="connsiteX85" fmla="*/ 1939181 w 2160885"/>
                <a:gd name="connsiteY85" fmla="*/ 262956 h 268488"/>
                <a:gd name="connsiteX86" fmla="*/ 1954793 w 2160885"/>
                <a:gd name="connsiteY86" fmla="*/ 263527 h 268488"/>
                <a:gd name="connsiteX87" fmla="*/ 1962598 w 2160885"/>
                <a:gd name="connsiteY87" fmla="*/ 263527 h 268488"/>
                <a:gd name="connsiteX88" fmla="*/ 1970500 w 2160885"/>
                <a:gd name="connsiteY88" fmla="*/ 264098 h 268488"/>
                <a:gd name="connsiteX89" fmla="*/ 1978305 w 2160885"/>
                <a:gd name="connsiteY89" fmla="*/ 263432 h 268488"/>
                <a:gd name="connsiteX90" fmla="*/ 1986111 w 2160885"/>
                <a:gd name="connsiteY90" fmla="*/ 263432 h 268488"/>
                <a:gd name="connsiteX91" fmla="*/ 1993917 w 2160885"/>
                <a:gd name="connsiteY91" fmla="*/ 262195 h 268488"/>
                <a:gd name="connsiteX92" fmla="*/ 2001818 w 2160885"/>
                <a:gd name="connsiteY92" fmla="*/ 262956 h 268488"/>
                <a:gd name="connsiteX93" fmla="*/ 2009624 w 2160885"/>
                <a:gd name="connsiteY93" fmla="*/ 263527 h 268488"/>
                <a:gd name="connsiteX94" fmla="*/ 2017430 w 2160885"/>
                <a:gd name="connsiteY94" fmla="*/ 263527 h 268488"/>
                <a:gd name="connsiteX95" fmla="*/ 2025236 w 2160885"/>
                <a:gd name="connsiteY95" fmla="*/ 261720 h 268488"/>
                <a:gd name="connsiteX96" fmla="*/ 2033136 w 2160885"/>
                <a:gd name="connsiteY96" fmla="*/ 261720 h 268488"/>
                <a:gd name="connsiteX97" fmla="*/ 2040942 w 2160885"/>
                <a:gd name="connsiteY97" fmla="*/ 261720 h 268488"/>
                <a:gd name="connsiteX98" fmla="*/ 2048748 w 2160885"/>
                <a:gd name="connsiteY98" fmla="*/ 261720 h 268488"/>
                <a:gd name="connsiteX99" fmla="*/ 2056554 w 2160885"/>
                <a:gd name="connsiteY99" fmla="*/ 260578 h 268488"/>
                <a:gd name="connsiteX100" fmla="*/ 2064455 w 2160885"/>
                <a:gd name="connsiteY100" fmla="*/ 262481 h 268488"/>
                <a:gd name="connsiteX101" fmla="*/ 2072261 w 2160885"/>
                <a:gd name="connsiteY101" fmla="*/ 262481 h 268488"/>
                <a:gd name="connsiteX102" fmla="*/ 2080067 w 2160885"/>
                <a:gd name="connsiteY102" fmla="*/ 263051 h 268488"/>
                <a:gd name="connsiteX103" fmla="*/ 2087872 w 2160885"/>
                <a:gd name="connsiteY103" fmla="*/ 261244 h 268488"/>
                <a:gd name="connsiteX104" fmla="*/ 2095678 w 2160885"/>
                <a:gd name="connsiteY104" fmla="*/ 262956 h 268488"/>
                <a:gd name="connsiteX105" fmla="*/ 2111386 w 2160885"/>
                <a:gd name="connsiteY105" fmla="*/ 262956 h 268488"/>
                <a:gd name="connsiteX106" fmla="*/ 2126997 w 2160885"/>
                <a:gd name="connsiteY106" fmla="*/ 260483 h 268488"/>
                <a:gd name="connsiteX107" fmla="*/ 2143941 w 2160885"/>
                <a:gd name="connsiteY107" fmla="*/ 261434 h 268488"/>
                <a:gd name="connsiteX108" fmla="*/ 2160886 w 2160885"/>
                <a:gd name="connsiteY108" fmla="*/ 262956 h 268488"/>
                <a:gd name="connsiteX109" fmla="*/ 2160886 w 2160885"/>
                <a:gd name="connsiteY109" fmla="*/ 6098 h 268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60885" h="268488">
                  <a:moveTo>
                    <a:pt x="2160886" y="8571"/>
                  </a:moveTo>
                  <a:cubicBezTo>
                    <a:pt x="2160886" y="14089"/>
                    <a:pt x="2159363" y="8571"/>
                    <a:pt x="2158792" y="8571"/>
                  </a:cubicBezTo>
                  <a:cubicBezTo>
                    <a:pt x="2158220" y="8571"/>
                    <a:pt x="2156888" y="12852"/>
                    <a:pt x="2155841" y="8571"/>
                  </a:cubicBezTo>
                  <a:cubicBezTo>
                    <a:pt x="2154794" y="7810"/>
                    <a:pt x="2153175" y="8571"/>
                    <a:pt x="2151557" y="8571"/>
                  </a:cubicBezTo>
                  <a:cubicBezTo>
                    <a:pt x="2150034" y="12567"/>
                    <a:pt x="2148035" y="8571"/>
                    <a:pt x="2145941" y="8571"/>
                  </a:cubicBezTo>
                  <a:cubicBezTo>
                    <a:pt x="2143941" y="5622"/>
                    <a:pt x="2141562" y="13423"/>
                    <a:pt x="2138991" y="8571"/>
                  </a:cubicBezTo>
                  <a:cubicBezTo>
                    <a:pt x="2136421" y="1531"/>
                    <a:pt x="2133565" y="8000"/>
                    <a:pt x="2130614" y="8571"/>
                  </a:cubicBezTo>
                  <a:cubicBezTo>
                    <a:pt x="2127568" y="11710"/>
                    <a:pt x="2124236" y="7429"/>
                    <a:pt x="2121095" y="8571"/>
                  </a:cubicBezTo>
                  <a:cubicBezTo>
                    <a:pt x="2117544" y="6863"/>
                    <a:pt x="2113413" y="6863"/>
                    <a:pt x="2109862" y="8571"/>
                  </a:cubicBezTo>
                  <a:cubicBezTo>
                    <a:pt x="2105826" y="9970"/>
                    <a:pt x="2101428" y="9970"/>
                    <a:pt x="2097392" y="8571"/>
                  </a:cubicBezTo>
                  <a:cubicBezTo>
                    <a:pt x="2092889" y="9906"/>
                    <a:pt x="2088091" y="9906"/>
                    <a:pt x="2083589" y="8571"/>
                  </a:cubicBezTo>
                  <a:cubicBezTo>
                    <a:pt x="2078734" y="8571"/>
                    <a:pt x="2074069" y="10854"/>
                    <a:pt x="2068453" y="8571"/>
                  </a:cubicBezTo>
                  <a:cubicBezTo>
                    <a:pt x="2063122" y="6904"/>
                    <a:pt x="2057410" y="6904"/>
                    <a:pt x="2052080" y="8571"/>
                  </a:cubicBezTo>
                  <a:cubicBezTo>
                    <a:pt x="2046407" y="6621"/>
                    <a:pt x="2040238" y="6621"/>
                    <a:pt x="2034564" y="8571"/>
                  </a:cubicBezTo>
                  <a:cubicBezTo>
                    <a:pt x="2028472" y="10379"/>
                    <a:pt x="2022189" y="6763"/>
                    <a:pt x="2015526" y="8571"/>
                  </a:cubicBezTo>
                  <a:cubicBezTo>
                    <a:pt x="2008862" y="10379"/>
                    <a:pt x="2002389" y="1056"/>
                    <a:pt x="1995630" y="7429"/>
                  </a:cubicBezTo>
                  <a:cubicBezTo>
                    <a:pt x="1988605" y="8024"/>
                    <a:pt x="1981523" y="7672"/>
                    <a:pt x="1974593" y="6383"/>
                  </a:cubicBezTo>
                  <a:lnTo>
                    <a:pt x="1798961" y="6383"/>
                  </a:lnTo>
                  <a:cubicBezTo>
                    <a:pt x="1789442" y="6383"/>
                    <a:pt x="1779923" y="6383"/>
                    <a:pt x="1770403" y="7429"/>
                  </a:cubicBezTo>
                  <a:cubicBezTo>
                    <a:pt x="1760589" y="5682"/>
                    <a:pt x="1750536" y="5876"/>
                    <a:pt x="1740798" y="8000"/>
                  </a:cubicBezTo>
                  <a:cubicBezTo>
                    <a:pt x="1730774" y="10038"/>
                    <a:pt x="1720455" y="10038"/>
                    <a:pt x="1710431" y="8000"/>
                  </a:cubicBezTo>
                  <a:cubicBezTo>
                    <a:pt x="1700151" y="10949"/>
                    <a:pt x="1689775" y="6288"/>
                    <a:pt x="1679303" y="8000"/>
                  </a:cubicBezTo>
                  <a:cubicBezTo>
                    <a:pt x="1668708" y="9142"/>
                    <a:pt x="1658009" y="9142"/>
                    <a:pt x="1647414" y="8000"/>
                  </a:cubicBezTo>
                  <a:cubicBezTo>
                    <a:pt x="1636752" y="7429"/>
                    <a:pt x="1625900" y="8000"/>
                    <a:pt x="1614953" y="8000"/>
                  </a:cubicBezTo>
                  <a:cubicBezTo>
                    <a:pt x="1603977" y="10093"/>
                    <a:pt x="1592706" y="10093"/>
                    <a:pt x="1581730" y="8000"/>
                  </a:cubicBezTo>
                  <a:cubicBezTo>
                    <a:pt x="1570593" y="10427"/>
                    <a:pt x="1559074" y="10427"/>
                    <a:pt x="1547937" y="8000"/>
                  </a:cubicBezTo>
                  <a:cubicBezTo>
                    <a:pt x="1536599" y="10283"/>
                    <a:pt x="1524910" y="10283"/>
                    <a:pt x="1513572" y="8000"/>
                  </a:cubicBezTo>
                  <a:cubicBezTo>
                    <a:pt x="1501958" y="11044"/>
                    <a:pt x="1490345" y="6954"/>
                    <a:pt x="1478541" y="6859"/>
                  </a:cubicBezTo>
                  <a:cubicBezTo>
                    <a:pt x="1466832" y="12947"/>
                    <a:pt x="1455028" y="5812"/>
                    <a:pt x="1443129" y="5812"/>
                  </a:cubicBezTo>
                  <a:lnTo>
                    <a:pt x="1228944" y="5812"/>
                  </a:lnTo>
                  <a:cubicBezTo>
                    <a:pt x="1218854" y="5812"/>
                    <a:pt x="1208763" y="7334"/>
                    <a:pt x="1198578" y="6859"/>
                  </a:cubicBezTo>
                  <a:cubicBezTo>
                    <a:pt x="1188392" y="6383"/>
                    <a:pt x="1178302" y="6859"/>
                    <a:pt x="1168021" y="7429"/>
                  </a:cubicBezTo>
                  <a:cubicBezTo>
                    <a:pt x="1147554" y="7493"/>
                    <a:pt x="1127088" y="7493"/>
                    <a:pt x="1106621" y="7429"/>
                  </a:cubicBezTo>
                  <a:cubicBezTo>
                    <a:pt x="1096340" y="1626"/>
                    <a:pt x="1085964" y="13233"/>
                    <a:pt x="1075683" y="7429"/>
                  </a:cubicBezTo>
                  <a:cubicBezTo>
                    <a:pt x="1065431" y="5431"/>
                    <a:pt x="1054893" y="5431"/>
                    <a:pt x="1044650" y="7429"/>
                  </a:cubicBezTo>
                  <a:cubicBezTo>
                    <a:pt x="1034350" y="5669"/>
                    <a:pt x="1023822" y="5669"/>
                    <a:pt x="1013522" y="7429"/>
                  </a:cubicBezTo>
                  <a:cubicBezTo>
                    <a:pt x="1003194" y="9285"/>
                    <a:pt x="992627" y="9285"/>
                    <a:pt x="982299" y="7429"/>
                  </a:cubicBezTo>
                  <a:cubicBezTo>
                    <a:pt x="971923" y="3053"/>
                    <a:pt x="961451" y="7429"/>
                    <a:pt x="951075" y="7429"/>
                  </a:cubicBezTo>
                  <a:cubicBezTo>
                    <a:pt x="940604" y="4385"/>
                    <a:pt x="930228" y="-752"/>
                    <a:pt x="919757" y="7429"/>
                  </a:cubicBezTo>
                  <a:cubicBezTo>
                    <a:pt x="909381" y="5907"/>
                    <a:pt x="898909" y="10759"/>
                    <a:pt x="888438" y="7429"/>
                  </a:cubicBezTo>
                  <a:cubicBezTo>
                    <a:pt x="877967" y="4100"/>
                    <a:pt x="867591" y="10949"/>
                    <a:pt x="857120" y="7429"/>
                  </a:cubicBezTo>
                  <a:cubicBezTo>
                    <a:pt x="846744" y="13613"/>
                    <a:pt x="836272" y="7429"/>
                    <a:pt x="825801" y="7429"/>
                  </a:cubicBezTo>
                  <a:cubicBezTo>
                    <a:pt x="815606" y="10379"/>
                    <a:pt x="804773" y="10379"/>
                    <a:pt x="794578" y="7429"/>
                  </a:cubicBezTo>
                  <a:cubicBezTo>
                    <a:pt x="784106" y="6288"/>
                    <a:pt x="773730" y="14374"/>
                    <a:pt x="763354" y="7429"/>
                  </a:cubicBezTo>
                  <a:cubicBezTo>
                    <a:pt x="752978" y="8619"/>
                    <a:pt x="742507" y="8619"/>
                    <a:pt x="732131" y="7429"/>
                  </a:cubicBezTo>
                  <a:cubicBezTo>
                    <a:pt x="721755" y="1531"/>
                    <a:pt x="711379" y="6573"/>
                    <a:pt x="701098" y="7429"/>
                  </a:cubicBezTo>
                  <a:cubicBezTo>
                    <a:pt x="690722" y="12757"/>
                    <a:pt x="680346" y="7429"/>
                    <a:pt x="670065" y="7429"/>
                  </a:cubicBezTo>
                  <a:cubicBezTo>
                    <a:pt x="659879" y="9427"/>
                    <a:pt x="649408" y="9427"/>
                    <a:pt x="639222" y="7429"/>
                  </a:cubicBezTo>
                  <a:cubicBezTo>
                    <a:pt x="628942" y="14945"/>
                    <a:pt x="618661" y="10569"/>
                    <a:pt x="608380" y="7429"/>
                  </a:cubicBezTo>
                  <a:cubicBezTo>
                    <a:pt x="598099" y="4290"/>
                    <a:pt x="588008" y="11520"/>
                    <a:pt x="577823" y="7429"/>
                  </a:cubicBezTo>
                  <a:cubicBezTo>
                    <a:pt x="567637" y="-562"/>
                    <a:pt x="557451" y="4480"/>
                    <a:pt x="547361" y="7429"/>
                  </a:cubicBezTo>
                  <a:cubicBezTo>
                    <a:pt x="537280" y="6716"/>
                    <a:pt x="527170" y="6716"/>
                    <a:pt x="517090" y="7429"/>
                  </a:cubicBezTo>
                  <a:cubicBezTo>
                    <a:pt x="507465" y="3391"/>
                    <a:pt x="496632" y="3391"/>
                    <a:pt x="487008" y="7429"/>
                  </a:cubicBezTo>
                  <a:cubicBezTo>
                    <a:pt x="477717" y="2246"/>
                    <a:pt x="466409" y="2246"/>
                    <a:pt x="457118" y="7429"/>
                  </a:cubicBezTo>
                  <a:cubicBezTo>
                    <a:pt x="447598" y="3624"/>
                    <a:pt x="437318" y="9808"/>
                    <a:pt x="427513" y="7429"/>
                  </a:cubicBezTo>
                  <a:cubicBezTo>
                    <a:pt x="417993" y="3244"/>
                    <a:pt x="407808" y="6668"/>
                    <a:pt x="398098" y="7429"/>
                  </a:cubicBezTo>
                  <a:cubicBezTo>
                    <a:pt x="388579" y="1721"/>
                    <a:pt x="378583" y="7429"/>
                    <a:pt x="368874" y="7429"/>
                  </a:cubicBezTo>
                  <a:cubicBezTo>
                    <a:pt x="359383" y="6311"/>
                    <a:pt x="349807" y="6311"/>
                    <a:pt x="340316" y="7429"/>
                  </a:cubicBezTo>
                  <a:cubicBezTo>
                    <a:pt x="330796" y="-3511"/>
                    <a:pt x="321277" y="-1037"/>
                    <a:pt x="311758" y="6288"/>
                  </a:cubicBezTo>
                  <a:cubicBezTo>
                    <a:pt x="302238" y="6288"/>
                    <a:pt x="292719" y="5241"/>
                    <a:pt x="283200" y="5241"/>
                  </a:cubicBezTo>
                  <a:lnTo>
                    <a:pt x="129558" y="5241"/>
                  </a:lnTo>
                  <a:cubicBezTo>
                    <a:pt x="123856" y="6111"/>
                    <a:pt x="118087" y="6461"/>
                    <a:pt x="112328" y="6288"/>
                  </a:cubicBezTo>
                  <a:cubicBezTo>
                    <a:pt x="106617" y="9"/>
                    <a:pt x="101000" y="8190"/>
                    <a:pt x="95288" y="6859"/>
                  </a:cubicBezTo>
                  <a:cubicBezTo>
                    <a:pt x="89672" y="9427"/>
                    <a:pt x="84056" y="6002"/>
                    <a:pt x="78534" y="6859"/>
                  </a:cubicBezTo>
                  <a:cubicBezTo>
                    <a:pt x="72918" y="14469"/>
                    <a:pt x="67397" y="-2655"/>
                    <a:pt x="61876" y="6859"/>
                  </a:cubicBezTo>
                  <a:cubicBezTo>
                    <a:pt x="56355" y="-7126"/>
                    <a:pt x="50928" y="7525"/>
                    <a:pt x="45407" y="7810"/>
                  </a:cubicBezTo>
                  <a:cubicBezTo>
                    <a:pt x="39981" y="1246"/>
                    <a:pt x="34650" y="-1703"/>
                    <a:pt x="29224" y="5907"/>
                  </a:cubicBezTo>
                  <a:cubicBezTo>
                    <a:pt x="24312" y="5622"/>
                    <a:pt x="19381" y="5622"/>
                    <a:pt x="14469" y="5907"/>
                  </a:cubicBezTo>
                  <a:cubicBezTo>
                    <a:pt x="9605" y="5983"/>
                    <a:pt x="4760" y="6525"/>
                    <a:pt x="0" y="7525"/>
                  </a:cubicBezTo>
                  <a:lnTo>
                    <a:pt x="0" y="264383"/>
                  </a:lnTo>
                  <a:cubicBezTo>
                    <a:pt x="0" y="264383"/>
                    <a:pt x="9519" y="268093"/>
                    <a:pt x="14374" y="262766"/>
                  </a:cubicBezTo>
                  <a:cubicBezTo>
                    <a:pt x="19610" y="265049"/>
                    <a:pt x="23894" y="261434"/>
                    <a:pt x="29415" y="262005"/>
                  </a:cubicBezTo>
                  <a:cubicBezTo>
                    <a:pt x="34650" y="260197"/>
                    <a:pt x="39505" y="272374"/>
                    <a:pt x="44741" y="264383"/>
                  </a:cubicBezTo>
                  <a:cubicBezTo>
                    <a:pt x="48977" y="268125"/>
                    <a:pt x="54841" y="269420"/>
                    <a:pt x="60257" y="267808"/>
                  </a:cubicBezTo>
                  <a:cubicBezTo>
                    <a:pt x="65493" y="267808"/>
                    <a:pt x="70633" y="264288"/>
                    <a:pt x="75869" y="266476"/>
                  </a:cubicBezTo>
                  <a:cubicBezTo>
                    <a:pt x="80990" y="265266"/>
                    <a:pt x="86217" y="264565"/>
                    <a:pt x="91481" y="264383"/>
                  </a:cubicBezTo>
                  <a:cubicBezTo>
                    <a:pt x="96716" y="263337"/>
                    <a:pt x="101857" y="266571"/>
                    <a:pt x="107092" y="264383"/>
                  </a:cubicBezTo>
                  <a:cubicBezTo>
                    <a:pt x="112147" y="262846"/>
                    <a:pt x="117468" y="262424"/>
                    <a:pt x="122704" y="263146"/>
                  </a:cubicBezTo>
                  <a:cubicBezTo>
                    <a:pt x="127940" y="263146"/>
                    <a:pt x="133175" y="261910"/>
                    <a:pt x="138411" y="261910"/>
                  </a:cubicBezTo>
                  <a:lnTo>
                    <a:pt x="467208" y="261910"/>
                  </a:lnTo>
                  <a:cubicBezTo>
                    <a:pt x="475005" y="262922"/>
                    <a:pt x="482868" y="263272"/>
                    <a:pt x="490721" y="262956"/>
                  </a:cubicBezTo>
                  <a:cubicBezTo>
                    <a:pt x="498527" y="260197"/>
                    <a:pt x="506333" y="266381"/>
                    <a:pt x="514234" y="263527"/>
                  </a:cubicBezTo>
                  <a:cubicBezTo>
                    <a:pt x="522040" y="262195"/>
                    <a:pt x="529845" y="257248"/>
                    <a:pt x="537651" y="262766"/>
                  </a:cubicBezTo>
                  <a:cubicBezTo>
                    <a:pt x="545552" y="258485"/>
                    <a:pt x="553358" y="261910"/>
                    <a:pt x="561164" y="261910"/>
                  </a:cubicBezTo>
                  <a:lnTo>
                    <a:pt x="1923474" y="261910"/>
                  </a:lnTo>
                  <a:cubicBezTo>
                    <a:pt x="1928710" y="261910"/>
                    <a:pt x="1933945" y="262576"/>
                    <a:pt x="1939181" y="262956"/>
                  </a:cubicBezTo>
                  <a:cubicBezTo>
                    <a:pt x="1944226" y="264593"/>
                    <a:pt x="1949633" y="264790"/>
                    <a:pt x="1954793" y="263527"/>
                  </a:cubicBezTo>
                  <a:cubicBezTo>
                    <a:pt x="1957353" y="262862"/>
                    <a:pt x="1960038" y="262862"/>
                    <a:pt x="1962598" y="263527"/>
                  </a:cubicBezTo>
                  <a:cubicBezTo>
                    <a:pt x="1965187" y="264142"/>
                    <a:pt x="1967853" y="264335"/>
                    <a:pt x="1970500" y="264098"/>
                  </a:cubicBezTo>
                  <a:cubicBezTo>
                    <a:pt x="1973069" y="263589"/>
                    <a:pt x="1975688" y="263365"/>
                    <a:pt x="1978305" y="263432"/>
                  </a:cubicBezTo>
                  <a:cubicBezTo>
                    <a:pt x="1980875" y="263432"/>
                    <a:pt x="1983541" y="262671"/>
                    <a:pt x="1986111" y="263432"/>
                  </a:cubicBezTo>
                  <a:cubicBezTo>
                    <a:pt x="1988681" y="260388"/>
                    <a:pt x="1991347" y="260007"/>
                    <a:pt x="1993917" y="262195"/>
                  </a:cubicBezTo>
                  <a:cubicBezTo>
                    <a:pt x="1996582" y="256582"/>
                    <a:pt x="1999152" y="266762"/>
                    <a:pt x="2001818" y="262956"/>
                  </a:cubicBezTo>
                  <a:cubicBezTo>
                    <a:pt x="2004388" y="266191"/>
                    <a:pt x="2006958" y="261434"/>
                    <a:pt x="2009624" y="263527"/>
                  </a:cubicBezTo>
                  <a:cubicBezTo>
                    <a:pt x="2012194" y="261529"/>
                    <a:pt x="2014859" y="266000"/>
                    <a:pt x="2017430" y="263527"/>
                  </a:cubicBezTo>
                  <a:cubicBezTo>
                    <a:pt x="2020000" y="263527"/>
                    <a:pt x="2022665" y="261910"/>
                    <a:pt x="2025236" y="261720"/>
                  </a:cubicBezTo>
                  <a:cubicBezTo>
                    <a:pt x="2027901" y="265430"/>
                    <a:pt x="2030471" y="255251"/>
                    <a:pt x="2033136" y="261720"/>
                  </a:cubicBezTo>
                  <a:cubicBezTo>
                    <a:pt x="2035707" y="256487"/>
                    <a:pt x="2038277" y="261720"/>
                    <a:pt x="2040942" y="261720"/>
                  </a:cubicBezTo>
                  <a:cubicBezTo>
                    <a:pt x="2043513" y="266000"/>
                    <a:pt x="2046178" y="264764"/>
                    <a:pt x="2048748" y="261720"/>
                  </a:cubicBezTo>
                  <a:cubicBezTo>
                    <a:pt x="2051319" y="263432"/>
                    <a:pt x="2053984" y="267428"/>
                    <a:pt x="2056554" y="260578"/>
                  </a:cubicBezTo>
                  <a:cubicBezTo>
                    <a:pt x="2059219" y="260578"/>
                    <a:pt x="2061790" y="259246"/>
                    <a:pt x="2064455" y="262481"/>
                  </a:cubicBezTo>
                  <a:cubicBezTo>
                    <a:pt x="2067025" y="268569"/>
                    <a:pt x="2069596" y="267142"/>
                    <a:pt x="2072261" y="262481"/>
                  </a:cubicBezTo>
                  <a:cubicBezTo>
                    <a:pt x="2074831" y="264288"/>
                    <a:pt x="2077497" y="261339"/>
                    <a:pt x="2080067" y="263051"/>
                  </a:cubicBezTo>
                  <a:cubicBezTo>
                    <a:pt x="2082723" y="262721"/>
                    <a:pt x="2085340" y="262115"/>
                    <a:pt x="2087872" y="261244"/>
                  </a:cubicBezTo>
                  <a:cubicBezTo>
                    <a:pt x="2090586" y="260294"/>
                    <a:pt x="2093613" y="260958"/>
                    <a:pt x="2095678" y="262956"/>
                  </a:cubicBezTo>
                  <a:cubicBezTo>
                    <a:pt x="2100914" y="265715"/>
                    <a:pt x="2106150" y="262956"/>
                    <a:pt x="2111386" y="262956"/>
                  </a:cubicBezTo>
                  <a:cubicBezTo>
                    <a:pt x="2116716" y="263785"/>
                    <a:pt x="2122180" y="262919"/>
                    <a:pt x="2126997" y="260483"/>
                  </a:cubicBezTo>
                  <a:cubicBezTo>
                    <a:pt x="2132613" y="259077"/>
                    <a:pt x="2138525" y="259409"/>
                    <a:pt x="2143941" y="261434"/>
                  </a:cubicBezTo>
                  <a:cubicBezTo>
                    <a:pt x="2149634" y="261308"/>
                    <a:pt x="2155317" y="261818"/>
                    <a:pt x="2160886" y="262956"/>
                  </a:cubicBezTo>
                  <a:lnTo>
                    <a:pt x="2160886" y="6098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EF5C91BA-54A2-1C42-AAEA-BC5D5DAC68FF}"/>
                </a:ext>
              </a:extLst>
            </p:cNvPr>
            <p:cNvSpPr/>
            <p:nvPr/>
          </p:nvSpPr>
          <p:spPr>
            <a:xfrm>
              <a:off x="8408622" y="2053197"/>
              <a:ext cx="2701998" cy="356543"/>
            </a:xfrm>
            <a:custGeom>
              <a:avLst/>
              <a:gdLst>
                <a:gd name="connsiteX0" fmla="*/ 1989538 w 1989538"/>
                <a:gd name="connsiteY0" fmla="*/ 2279 h 262530"/>
                <a:gd name="connsiteX1" fmla="*/ 1986111 w 1989538"/>
                <a:gd name="connsiteY1" fmla="*/ 2279 h 262530"/>
                <a:gd name="connsiteX2" fmla="*/ 1979257 w 1989538"/>
                <a:gd name="connsiteY2" fmla="*/ 2279 h 262530"/>
                <a:gd name="connsiteX3" fmla="*/ 1968596 w 1989538"/>
                <a:gd name="connsiteY3" fmla="*/ 2279 h 262530"/>
                <a:gd name="connsiteX4" fmla="*/ 1961932 w 1989538"/>
                <a:gd name="connsiteY4" fmla="*/ 3515 h 262530"/>
                <a:gd name="connsiteX5" fmla="*/ 1954221 w 1989538"/>
                <a:gd name="connsiteY5" fmla="*/ 2279 h 262530"/>
                <a:gd name="connsiteX6" fmla="*/ 1945749 w 1989538"/>
                <a:gd name="connsiteY6" fmla="*/ 1327 h 262530"/>
                <a:gd name="connsiteX7" fmla="*/ 1936230 w 1989538"/>
                <a:gd name="connsiteY7" fmla="*/ 2279 h 262530"/>
                <a:gd name="connsiteX8" fmla="*/ 1925949 w 1989538"/>
                <a:gd name="connsiteY8" fmla="*/ 2279 h 262530"/>
                <a:gd name="connsiteX9" fmla="*/ 1914811 w 1989538"/>
                <a:gd name="connsiteY9" fmla="*/ 2279 h 262530"/>
                <a:gd name="connsiteX10" fmla="*/ 1902817 w 1989538"/>
                <a:gd name="connsiteY10" fmla="*/ 1327 h 262530"/>
                <a:gd name="connsiteX11" fmla="*/ 1890061 w 1989538"/>
                <a:gd name="connsiteY11" fmla="*/ 2279 h 262530"/>
                <a:gd name="connsiteX12" fmla="*/ 1876449 w 1989538"/>
                <a:gd name="connsiteY12" fmla="*/ 2279 h 262530"/>
                <a:gd name="connsiteX13" fmla="*/ 1861979 w 1989538"/>
                <a:gd name="connsiteY13" fmla="*/ 2279 h 262530"/>
                <a:gd name="connsiteX14" fmla="*/ 1848557 w 1989538"/>
                <a:gd name="connsiteY14" fmla="*/ 2279 h 262530"/>
                <a:gd name="connsiteX15" fmla="*/ 1834563 w 1989538"/>
                <a:gd name="connsiteY15" fmla="*/ 2279 h 262530"/>
                <a:gd name="connsiteX16" fmla="*/ 1819904 w 1989538"/>
                <a:gd name="connsiteY16" fmla="*/ 1137 h 262530"/>
                <a:gd name="connsiteX17" fmla="*/ 1804768 w 1989538"/>
                <a:gd name="connsiteY17" fmla="*/ 91 h 262530"/>
                <a:gd name="connsiteX18" fmla="*/ 0 w 1989538"/>
                <a:gd name="connsiteY18" fmla="*/ 91 h 262530"/>
                <a:gd name="connsiteX19" fmla="*/ 0 w 1989538"/>
                <a:gd name="connsiteY19" fmla="*/ 259137 h 262530"/>
                <a:gd name="connsiteX20" fmla="*/ 45026 w 1989538"/>
                <a:gd name="connsiteY20" fmla="*/ 257996 h 262530"/>
                <a:gd name="connsiteX21" fmla="*/ 90053 w 1989538"/>
                <a:gd name="connsiteY21" fmla="*/ 256949 h 262530"/>
                <a:gd name="connsiteX22" fmla="*/ 1771070 w 1989538"/>
                <a:gd name="connsiteY22" fmla="*/ 256949 h 262530"/>
                <a:gd name="connsiteX23" fmla="*/ 1786491 w 1989538"/>
                <a:gd name="connsiteY23" fmla="*/ 257996 h 262530"/>
                <a:gd name="connsiteX24" fmla="*/ 1801912 w 1989538"/>
                <a:gd name="connsiteY24" fmla="*/ 258567 h 262530"/>
                <a:gd name="connsiteX25" fmla="*/ 1817334 w 1989538"/>
                <a:gd name="connsiteY25" fmla="*/ 261135 h 262530"/>
                <a:gd name="connsiteX26" fmla="*/ 1832755 w 1989538"/>
                <a:gd name="connsiteY26" fmla="*/ 261135 h 262530"/>
                <a:gd name="connsiteX27" fmla="*/ 1848176 w 1989538"/>
                <a:gd name="connsiteY27" fmla="*/ 258567 h 262530"/>
                <a:gd name="connsiteX28" fmla="*/ 1863597 w 1989538"/>
                <a:gd name="connsiteY28" fmla="*/ 258567 h 262530"/>
                <a:gd name="connsiteX29" fmla="*/ 1879019 w 1989538"/>
                <a:gd name="connsiteY29" fmla="*/ 261040 h 262530"/>
                <a:gd name="connsiteX30" fmla="*/ 1894440 w 1989538"/>
                <a:gd name="connsiteY30" fmla="*/ 258757 h 262530"/>
                <a:gd name="connsiteX31" fmla="*/ 1909861 w 1989538"/>
                <a:gd name="connsiteY31" fmla="*/ 258757 h 262530"/>
                <a:gd name="connsiteX32" fmla="*/ 1925283 w 1989538"/>
                <a:gd name="connsiteY32" fmla="*/ 259708 h 262530"/>
                <a:gd name="connsiteX33" fmla="*/ 1940704 w 1989538"/>
                <a:gd name="connsiteY33" fmla="*/ 258852 h 262530"/>
                <a:gd name="connsiteX34" fmla="*/ 1956125 w 1989538"/>
                <a:gd name="connsiteY34" fmla="*/ 256854 h 262530"/>
                <a:gd name="connsiteX35" fmla="*/ 1972879 w 1989538"/>
                <a:gd name="connsiteY35" fmla="*/ 256854 h 262530"/>
                <a:gd name="connsiteX36" fmla="*/ 1989538 w 1989538"/>
                <a:gd name="connsiteY36" fmla="*/ 258471 h 262530"/>
                <a:gd name="connsiteX37" fmla="*/ 1989538 w 1989538"/>
                <a:gd name="connsiteY37" fmla="*/ 1613 h 262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89538" h="262530">
                  <a:moveTo>
                    <a:pt x="1989538" y="2279"/>
                  </a:moveTo>
                  <a:cubicBezTo>
                    <a:pt x="1989538" y="2279"/>
                    <a:pt x="1987539" y="2279"/>
                    <a:pt x="1986111" y="2279"/>
                  </a:cubicBezTo>
                  <a:cubicBezTo>
                    <a:pt x="1984683" y="2279"/>
                    <a:pt x="1982018" y="2279"/>
                    <a:pt x="1979257" y="2279"/>
                  </a:cubicBezTo>
                  <a:cubicBezTo>
                    <a:pt x="1976496" y="-956"/>
                    <a:pt x="1972689" y="5513"/>
                    <a:pt x="1968596" y="2279"/>
                  </a:cubicBezTo>
                  <a:cubicBezTo>
                    <a:pt x="1966596" y="2279"/>
                    <a:pt x="1964217" y="4847"/>
                    <a:pt x="1961932" y="3515"/>
                  </a:cubicBezTo>
                  <a:cubicBezTo>
                    <a:pt x="1959552" y="4942"/>
                    <a:pt x="1956886" y="2184"/>
                    <a:pt x="1954221" y="2279"/>
                  </a:cubicBezTo>
                  <a:cubicBezTo>
                    <a:pt x="1951556" y="-956"/>
                    <a:pt x="1948700" y="-5"/>
                    <a:pt x="1945749" y="1327"/>
                  </a:cubicBezTo>
                  <a:cubicBezTo>
                    <a:pt x="1942655" y="2190"/>
                    <a:pt x="1939438" y="2512"/>
                    <a:pt x="1936230" y="2279"/>
                  </a:cubicBezTo>
                  <a:cubicBezTo>
                    <a:pt x="1932851" y="3076"/>
                    <a:pt x="1929328" y="3076"/>
                    <a:pt x="1925949" y="2279"/>
                  </a:cubicBezTo>
                  <a:cubicBezTo>
                    <a:pt x="1922237" y="2524"/>
                    <a:pt x="1918524" y="2524"/>
                    <a:pt x="1914811" y="2279"/>
                  </a:cubicBezTo>
                  <a:cubicBezTo>
                    <a:pt x="1911004" y="1613"/>
                    <a:pt x="1907005" y="-670"/>
                    <a:pt x="1902817" y="1327"/>
                  </a:cubicBezTo>
                  <a:cubicBezTo>
                    <a:pt x="1898552" y="513"/>
                    <a:pt x="1894155" y="841"/>
                    <a:pt x="1890061" y="2279"/>
                  </a:cubicBezTo>
                  <a:cubicBezTo>
                    <a:pt x="1885682" y="-2288"/>
                    <a:pt x="1881113" y="4942"/>
                    <a:pt x="1876449" y="2279"/>
                  </a:cubicBezTo>
                  <a:cubicBezTo>
                    <a:pt x="1871689" y="1185"/>
                    <a:pt x="1866739" y="1185"/>
                    <a:pt x="1861979" y="2279"/>
                  </a:cubicBezTo>
                  <a:cubicBezTo>
                    <a:pt x="1857600" y="471"/>
                    <a:pt x="1853126" y="5989"/>
                    <a:pt x="1848557" y="2279"/>
                  </a:cubicBezTo>
                  <a:cubicBezTo>
                    <a:pt x="1843911" y="1706"/>
                    <a:pt x="1839209" y="1706"/>
                    <a:pt x="1834563" y="2279"/>
                  </a:cubicBezTo>
                  <a:cubicBezTo>
                    <a:pt x="1829804" y="3991"/>
                    <a:pt x="1825044" y="-1146"/>
                    <a:pt x="1819904" y="1137"/>
                  </a:cubicBezTo>
                  <a:cubicBezTo>
                    <a:pt x="1814925" y="167"/>
                    <a:pt x="1809842" y="-184"/>
                    <a:pt x="1804768" y="91"/>
                  </a:cubicBezTo>
                  <a:lnTo>
                    <a:pt x="0" y="91"/>
                  </a:lnTo>
                  <a:lnTo>
                    <a:pt x="0" y="259137"/>
                  </a:lnTo>
                  <a:cubicBezTo>
                    <a:pt x="14688" y="263989"/>
                    <a:pt x="30605" y="263590"/>
                    <a:pt x="45026" y="257996"/>
                  </a:cubicBezTo>
                  <a:cubicBezTo>
                    <a:pt x="60448" y="259042"/>
                    <a:pt x="74631" y="256949"/>
                    <a:pt x="90053" y="256949"/>
                  </a:cubicBezTo>
                  <a:lnTo>
                    <a:pt x="1771070" y="256949"/>
                  </a:lnTo>
                  <a:cubicBezTo>
                    <a:pt x="1776210" y="256949"/>
                    <a:pt x="1781350" y="253144"/>
                    <a:pt x="1786491" y="257996"/>
                  </a:cubicBezTo>
                  <a:cubicBezTo>
                    <a:pt x="1791507" y="259461"/>
                    <a:pt x="1796801" y="259661"/>
                    <a:pt x="1801912" y="258567"/>
                  </a:cubicBezTo>
                  <a:cubicBezTo>
                    <a:pt x="1807052" y="255808"/>
                    <a:pt x="1812193" y="261896"/>
                    <a:pt x="1817334" y="261135"/>
                  </a:cubicBezTo>
                  <a:cubicBezTo>
                    <a:pt x="1822474" y="264275"/>
                    <a:pt x="1827615" y="261135"/>
                    <a:pt x="1832755" y="261135"/>
                  </a:cubicBezTo>
                  <a:cubicBezTo>
                    <a:pt x="1837895" y="260089"/>
                    <a:pt x="1843036" y="251051"/>
                    <a:pt x="1848176" y="258567"/>
                  </a:cubicBezTo>
                  <a:cubicBezTo>
                    <a:pt x="1853317" y="262562"/>
                    <a:pt x="1858457" y="255142"/>
                    <a:pt x="1863597" y="258567"/>
                  </a:cubicBezTo>
                  <a:cubicBezTo>
                    <a:pt x="1868852" y="258319"/>
                    <a:pt x="1874107" y="259156"/>
                    <a:pt x="1879019" y="261040"/>
                  </a:cubicBezTo>
                  <a:cubicBezTo>
                    <a:pt x="1884159" y="263799"/>
                    <a:pt x="1889300" y="260279"/>
                    <a:pt x="1894440" y="258757"/>
                  </a:cubicBezTo>
                  <a:cubicBezTo>
                    <a:pt x="1899581" y="257235"/>
                    <a:pt x="1904721" y="261706"/>
                    <a:pt x="1909861" y="258757"/>
                  </a:cubicBezTo>
                  <a:cubicBezTo>
                    <a:pt x="1915002" y="260564"/>
                    <a:pt x="1920142" y="255808"/>
                    <a:pt x="1925283" y="259708"/>
                  </a:cubicBezTo>
                  <a:cubicBezTo>
                    <a:pt x="1930423" y="258852"/>
                    <a:pt x="1935563" y="263514"/>
                    <a:pt x="1940704" y="258852"/>
                  </a:cubicBezTo>
                  <a:cubicBezTo>
                    <a:pt x="1945759" y="261449"/>
                    <a:pt x="1951898" y="260650"/>
                    <a:pt x="1956125" y="256854"/>
                  </a:cubicBezTo>
                  <a:cubicBezTo>
                    <a:pt x="1961009" y="252906"/>
                    <a:pt x="1967996" y="252906"/>
                    <a:pt x="1972879" y="256854"/>
                  </a:cubicBezTo>
                  <a:cubicBezTo>
                    <a:pt x="1978020" y="264084"/>
                    <a:pt x="1980019" y="253810"/>
                    <a:pt x="1989538" y="258471"/>
                  </a:cubicBezTo>
                  <a:lnTo>
                    <a:pt x="1989538" y="1613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D2496949-A0D7-C54E-A90D-B0A57CE3BC5D}"/>
                </a:ext>
              </a:extLst>
            </p:cNvPr>
            <p:cNvSpPr/>
            <p:nvPr/>
          </p:nvSpPr>
          <p:spPr>
            <a:xfrm>
              <a:off x="8253483" y="2373949"/>
              <a:ext cx="2714926" cy="355591"/>
            </a:xfrm>
            <a:custGeom>
              <a:avLst/>
              <a:gdLst>
                <a:gd name="connsiteX0" fmla="*/ 1999058 w 1999057"/>
                <a:gd name="connsiteY0" fmla="*/ 3935 h 261829"/>
                <a:gd name="connsiteX1" fmla="*/ 1995630 w 1999057"/>
                <a:gd name="connsiteY1" fmla="*/ 3935 h 261829"/>
                <a:gd name="connsiteX2" fmla="*/ 1988681 w 1999057"/>
                <a:gd name="connsiteY2" fmla="*/ 3935 h 261829"/>
                <a:gd name="connsiteX3" fmla="*/ 1978020 w 1999057"/>
                <a:gd name="connsiteY3" fmla="*/ 3935 h 261829"/>
                <a:gd name="connsiteX4" fmla="*/ 1963645 w 1999057"/>
                <a:gd name="connsiteY4" fmla="*/ 3935 h 261829"/>
                <a:gd name="connsiteX5" fmla="*/ 1945654 w 1999057"/>
                <a:gd name="connsiteY5" fmla="*/ 2793 h 261829"/>
                <a:gd name="connsiteX6" fmla="*/ 1924045 w 1999057"/>
                <a:gd name="connsiteY6" fmla="*/ 1747 h 261829"/>
                <a:gd name="connsiteX7" fmla="*/ 253500 w 1999057"/>
                <a:gd name="connsiteY7" fmla="*/ 1747 h 261829"/>
                <a:gd name="connsiteX8" fmla="*/ 198859 w 1999057"/>
                <a:gd name="connsiteY8" fmla="*/ 2793 h 261829"/>
                <a:gd name="connsiteX9" fmla="*/ 145836 w 1999057"/>
                <a:gd name="connsiteY9" fmla="*/ 3364 h 261829"/>
                <a:gd name="connsiteX10" fmla="*/ 94432 w 1999057"/>
                <a:gd name="connsiteY10" fmla="*/ 3364 h 261829"/>
                <a:gd name="connsiteX11" fmla="*/ 46169 w 1999057"/>
                <a:gd name="connsiteY11" fmla="*/ 3364 h 261829"/>
                <a:gd name="connsiteX12" fmla="*/ 0 w 1999057"/>
                <a:gd name="connsiteY12" fmla="*/ 3364 h 261829"/>
                <a:gd name="connsiteX13" fmla="*/ 0 w 1999057"/>
                <a:gd name="connsiteY13" fmla="*/ 258986 h 261829"/>
                <a:gd name="connsiteX14" fmla="*/ 90338 w 1999057"/>
                <a:gd name="connsiteY14" fmla="*/ 258986 h 261829"/>
                <a:gd name="connsiteX15" fmla="*/ 136793 w 1999057"/>
                <a:gd name="connsiteY15" fmla="*/ 260032 h 261829"/>
                <a:gd name="connsiteX16" fmla="*/ 183152 w 1999057"/>
                <a:gd name="connsiteY16" fmla="*/ 260032 h 261829"/>
                <a:gd name="connsiteX17" fmla="*/ 229606 w 1999057"/>
                <a:gd name="connsiteY17" fmla="*/ 259461 h 261829"/>
                <a:gd name="connsiteX18" fmla="*/ 1999058 w 1999057"/>
                <a:gd name="connsiteY18" fmla="*/ 259461 h 261829"/>
                <a:gd name="connsiteX19" fmla="*/ 1999058 w 1999057"/>
                <a:gd name="connsiteY19" fmla="*/ 3935 h 26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9057" h="261829">
                  <a:moveTo>
                    <a:pt x="1999058" y="3935"/>
                  </a:moveTo>
                  <a:cubicBezTo>
                    <a:pt x="1999058" y="-1773"/>
                    <a:pt x="1997058" y="10118"/>
                    <a:pt x="1995630" y="3935"/>
                  </a:cubicBezTo>
                  <a:cubicBezTo>
                    <a:pt x="1994203" y="3078"/>
                    <a:pt x="1991537" y="-61"/>
                    <a:pt x="1988681" y="3935"/>
                  </a:cubicBezTo>
                  <a:cubicBezTo>
                    <a:pt x="1985921" y="985"/>
                    <a:pt x="1982113" y="3935"/>
                    <a:pt x="1978020" y="3935"/>
                  </a:cubicBezTo>
                  <a:cubicBezTo>
                    <a:pt x="1973926" y="5457"/>
                    <a:pt x="1969072" y="11450"/>
                    <a:pt x="1963645" y="3935"/>
                  </a:cubicBezTo>
                  <a:cubicBezTo>
                    <a:pt x="1958315" y="700"/>
                    <a:pt x="1952222" y="-2439"/>
                    <a:pt x="1945654" y="2793"/>
                  </a:cubicBezTo>
                  <a:cubicBezTo>
                    <a:pt x="1938543" y="1375"/>
                    <a:pt x="1931261" y="1014"/>
                    <a:pt x="1924045" y="1747"/>
                  </a:cubicBezTo>
                  <a:lnTo>
                    <a:pt x="253500" y="1747"/>
                  </a:lnTo>
                  <a:cubicBezTo>
                    <a:pt x="235032" y="1747"/>
                    <a:pt x="216850" y="1747"/>
                    <a:pt x="198859" y="2793"/>
                  </a:cubicBezTo>
                  <a:cubicBezTo>
                    <a:pt x="180962" y="5932"/>
                    <a:pt x="163256" y="1651"/>
                    <a:pt x="145836" y="3364"/>
                  </a:cubicBezTo>
                  <a:cubicBezTo>
                    <a:pt x="128778" y="1081"/>
                    <a:pt x="111490" y="1081"/>
                    <a:pt x="94432" y="3364"/>
                  </a:cubicBezTo>
                  <a:cubicBezTo>
                    <a:pt x="78392" y="5171"/>
                    <a:pt x="62209" y="5171"/>
                    <a:pt x="46169" y="3364"/>
                  </a:cubicBezTo>
                  <a:cubicBezTo>
                    <a:pt x="30804" y="2203"/>
                    <a:pt x="15364" y="2203"/>
                    <a:pt x="0" y="3364"/>
                  </a:cubicBezTo>
                  <a:lnTo>
                    <a:pt x="0" y="258986"/>
                  </a:lnTo>
                  <a:lnTo>
                    <a:pt x="90338" y="258986"/>
                  </a:lnTo>
                  <a:cubicBezTo>
                    <a:pt x="105760" y="258986"/>
                    <a:pt x="121276" y="260127"/>
                    <a:pt x="136793" y="260032"/>
                  </a:cubicBezTo>
                  <a:cubicBezTo>
                    <a:pt x="152214" y="265074"/>
                    <a:pt x="167730" y="257654"/>
                    <a:pt x="183152" y="260032"/>
                  </a:cubicBezTo>
                  <a:cubicBezTo>
                    <a:pt x="198573" y="258272"/>
                    <a:pt x="214137" y="258082"/>
                    <a:pt x="229606" y="259461"/>
                  </a:cubicBezTo>
                  <a:lnTo>
                    <a:pt x="1999058" y="259461"/>
                  </a:lnTo>
                  <a:lnTo>
                    <a:pt x="1999058" y="3935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EB8F72B5-E8CD-6B4C-8AE5-BAACE9AB57E9}"/>
                </a:ext>
              </a:extLst>
            </p:cNvPr>
            <p:cNvSpPr/>
            <p:nvPr/>
          </p:nvSpPr>
          <p:spPr>
            <a:xfrm>
              <a:off x="8589618" y="2634257"/>
              <a:ext cx="2327596" cy="340649"/>
            </a:xfrm>
            <a:custGeom>
              <a:avLst/>
              <a:gdLst>
                <a:gd name="connsiteX0" fmla="*/ 1713478 w 1713858"/>
                <a:gd name="connsiteY0" fmla="*/ 2531 h 250827"/>
                <a:gd name="connsiteX1" fmla="*/ 1709765 w 1713858"/>
                <a:gd name="connsiteY1" fmla="*/ 2531 h 250827"/>
                <a:gd name="connsiteX2" fmla="*/ 1701769 w 1713858"/>
                <a:gd name="connsiteY2" fmla="*/ 2531 h 250827"/>
                <a:gd name="connsiteX3" fmla="*/ 1689584 w 1713858"/>
                <a:gd name="connsiteY3" fmla="*/ 2531 h 250827"/>
                <a:gd name="connsiteX4" fmla="*/ 1673116 w 1713858"/>
                <a:gd name="connsiteY4" fmla="*/ 1389 h 250827"/>
                <a:gd name="connsiteX5" fmla="*/ 1652459 w 1713858"/>
                <a:gd name="connsiteY5" fmla="*/ 342 h 250827"/>
                <a:gd name="connsiteX6" fmla="*/ 0 w 1713858"/>
                <a:gd name="connsiteY6" fmla="*/ 342 h 250827"/>
                <a:gd name="connsiteX7" fmla="*/ 0 w 1713858"/>
                <a:gd name="connsiteY7" fmla="*/ 249876 h 250827"/>
                <a:gd name="connsiteX8" fmla="*/ 43503 w 1713858"/>
                <a:gd name="connsiteY8" fmla="*/ 247688 h 250827"/>
                <a:gd name="connsiteX9" fmla="*/ 1665024 w 1713858"/>
                <a:gd name="connsiteY9" fmla="*/ 247688 h 250827"/>
                <a:gd name="connsiteX10" fmla="*/ 1713859 w 1713858"/>
                <a:gd name="connsiteY10" fmla="*/ 249876 h 250827"/>
                <a:gd name="connsiteX11" fmla="*/ 1713859 w 1713858"/>
                <a:gd name="connsiteY11" fmla="*/ 2531 h 25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13858" h="250827">
                  <a:moveTo>
                    <a:pt x="1713478" y="2531"/>
                  </a:moveTo>
                  <a:cubicBezTo>
                    <a:pt x="1713478" y="5955"/>
                    <a:pt x="1711383" y="2531"/>
                    <a:pt x="1709765" y="2531"/>
                  </a:cubicBezTo>
                  <a:cubicBezTo>
                    <a:pt x="1708052" y="-894"/>
                    <a:pt x="1705006" y="1389"/>
                    <a:pt x="1701769" y="2531"/>
                  </a:cubicBezTo>
                  <a:cubicBezTo>
                    <a:pt x="1698628" y="1960"/>
                    <a:pt x="1694344" y="4053"/>
                    <a:pt x="1689584" y="2531"/>
                  </a:cubicBezTo>
                  <a:cubicBezTo>
                    <a:pt x="1684825" y="3101"/>
                    <a:pt x="1679303" y="-2511"/>
                    <a:pt x="1673116" y="1389"/>
                  </a:cubicBezTo>
                  <a:cubicBezTo>
                    <a:pt x="1666214" y="1627"/>
                    <a:pt x="1659303" y="1275"/>
                    <a:pt x="1652459" y="342"/>
                  </a:cubicBezTo>
                  <a:lnTo>
                    <a:pt x="0" y="342"/>
                  </a:lnTo>
                  <a:lnTo>
                    <a:pt x="0" y="249876"/>
                  </a:lnTo>
                  <a:cubicBezTo>
                    <a:pt x="9519" y="252920"/>
                    <a:pt x="28558" y="247688"/>
                    <a:pt x="43503" y="247688"/>
                  </a:cubicBezTo>
                  <a:lnTo>
                    <a:pt x="1665024" y="247688"/>
                  </a:lnTo>
                  <a:cubicBezTo>
                    <a:pt x="1680446" y="247688"/>
                    <a:pt x="1694820" y="248639"/>
                    <a:pt x="1713859" y="249876"/>
                  </a:cubicBezTo>
                  <a:lnTo>
                    <a:pt x="1713859" y="253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F2D425A8-4275-8942-B215-485003CDC185}"/>
                </a:ext>
              </a:extLst>
            </p:cNvPr>
            <p:cNvSpPr/>
            <p:nvPr/>
          </p:nvSpPr>
          <p:spPr>
            <a:xfrm>
              <a:off x="8473263" y="2904789"/>
              <a:ext cx="2572716" cy="349152"/>
            </a:xfrm>
            <a:custGeom>
              <a:avLst/>
              <a:gdLst>
                <a:gd name="connsiteX0" fmla="*/ 1894345 w 1894345"/>
                <a:gd name="connsiteY0" fmla="*/ 3111 h 257088"/>
                <a:gd name="connsiteX1" fmla="*/ 1890918 w 1894345"/>
                <a:gd name="connsiteY1" fmla="*/ 3111 h 257088"/>
                <a:gd name="connsiteX2" fmla="*/ 1883683 w 1894345"/>
                <a:gd name="connsiteY2" fmla="*/ 3111 h 257088"/>
                <a:gd name="connsiteX3" fmla="*/ 1872736 w 1894345"/>
                <a:gd name="connsiteY3" fmla="*/ 3111 h 257088"/>
                <a:gd name="connsiteX4" fmla="*/ 1857886 w 1894345"/>
                <a:gd name="connsiteY4" fmla="*/ 3111 h 257088"/>
                <a:gd name="connsiteX5" fmla="*/ 1838847 w 1894345"/>
                <a:gd name="connsiteY5" fmla="*/ 3111 h 257088"/>
                <a:gd name="connsiteX6" fmla="*/ 1816667 w 1894345"/>
                <a:gd name="connsiteY6" fmla="*/ 3111 h 257088"/>
                <a:gd name="connsiteX7" fmla="*/ 1790965 w 1894345"/>
                <a:gd name="connsiteY7" fmla="*/ 3111 h 257088"/>
                <a:gd name="connsiteX8" fmla="*/ 1762407 w 1894345"/>
                <a:gd name="connsiteY8" fmla="*/ 1969 h 257088"/>
                <a:gd name="connsiteX9" fmla="*/ 1730137 w 1894345"/>
                <a:gd name="connsiteY9" fmla="*/ 923 h 257088"/>
                <a:gd name="connsiteX10" fmla="*/ 0 w 1894345"/>
                <a:gd name="connsiteY10" fmla="*/ 923 h 257088"/>
                <a:gd name="connsiteX11" fmla="*/ 0 w 1894345"/>
                <a:gd name="connsiteY11" fmla="*/ 248268 h 257088"/>
                <a:gd name="connsiteX12" fmla="*/ 1799913 w 1894345"/>
                <a:gd name="connsiteY12" fmla="*/ 248268 h 257088"/>
                <a:gd name="connsiteX13" fmla="*/ 1822855 w 1894345"/>
                <a:gd name="connsiteY13" fmla="*/ 249124 h 257088"/>
                <a:gd name="connsiteX14" fmla="*/ 1845891 w 1894345"/>
                <a:gd name="connsiteY14" fmla="*/ 249885 h 257088"/>
                <a:gd name="connsiteX15" fmla="*/ 1870070 w 1894345"/>
                <a:gd name="connsiteY15" fmla="*/ 255498 h 257088"/>
                <a:gd name="connsiteX16" fmla="*/ 1894345 w 1894345"/>
                <a:gd name="connsiteY16" fmla="*/ 250456 h 257088"/>
                <a:gd name="connsiteX17" fmla="*/ 1894345 w 1894345"/>
                <a:gd name="connsiteY17" fmla="*/ 3111 h 25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94345" h="257088">
                  <a:moveTo>
                    <a:pt x="1894345" y="3111"/>
                  </a:moveTo>
                  <a:cubicBezTo>
                    <a:pt x="1894345" y="3111"/>
                    <a:pt x="1892346" y="5299"/>
                    <a:pt x="1890918" y="3111"/>
                  </a:cubicBezTo>
                  <a:cubicBezTo>
                    <a:pt x="1889395" y="4348"/>
                    <a:pt x="1886539" y="3111"/>
                    <a:pt x="1883683" y="3111"/>
                  </a:cubicBezTo>
                  <a:cubicBezTo>
                    <a:pt x="1880827" y="3111"/>
                    <a:pt x="1876925" y="257"/>
                    <a:pt x="1872736" y="3111"/>
                  </a:cubicBezTo>
                  <a:cubicBezTo>
                    <a:pt x="1868452" y="-1741"/>
                    <a:pt x="1863217" y="2255"/>
                    <a:pt x="1857886" y="3111"/>
                  </a:cubicBezTo>
                  <a:cubicBezTo>
                    <a:pt x="1852269" y="9199"/>
                    <a:pt x="1846082" y="8724"/>
                    <a:pt x="1838847" y="3111"/>
                  </a:cubicBezTo>
                  <a:cubicBezTo>
                    <a:pt x="1832088" y="1969"/>
                    <a:pt x="1824664" y="4538"/>
                    <a:pt x="1816667" y="3111"/>
                  </a:cubicBezTo>
                  <a:cubicBezTo>
                    <a:pt x="1808671" y="-3168"/>
                    <a:pt x="1800104" y="1779"/>
                    <a:pt x="1790965" y="3111"/>
                  </a:cubicBezTo>
                  <a:cubicBezTo>
                    <a:pt x="1781827" y="4443"/>
                    <a:pt x="1771926" y="-695"/>
                    <a:pt x="1762407" y="1969"/>
                  </a:cubicBezTo>
                  <a:cubicBezTo>
                    <a:pt x="1752126" y="1969"/>
                    <a:pt x="1741370" y="923"/>
                    <a:pt x="1730137" y="923"/>
                  </a:cubicBezTo>
                  <a:lnTo>
                    <a:pt x="0" y="923"/>
                  </a:lnTo>
                  <a:lnTo>
                    <a:pt x="0" y="248268"/>
                  </a:lnTo>
                  <a:lnTo>
                    <a:pt x="1799913" y="248268"/>
                  </a:lnTo>
                  <a:cubicBezTo>
                    <a:pt x="1807528" y="248268"/>
                    <a:pt x="1815240" y="248268"/>
                    <a:pt x="1822855" y="249124"/>
                  </a:cubicBezTo>
                  <a:cubicBezTo>
                    <a:pt x="1830489" y="250190"/>
                    <a:pt x="1838209" y="250437"/>
                    <a:pt x="1845891" y="249885"/>
                  </a:cubicBezTo>
                  <a:cubicBezTo>
                    <a:pt x="1851946" y="256687"/>
                    <a:pt x="1861636" y="258932"/>
                    <a:pt x="1870070" y="255498"/>
                  </a:cubicBezTo>
                  <a:cubicBezTo>
                    <a:pt x="1877781" y="235045"/>
                    <a:pt x="1884826" y="251217"/>
                    <a:pt x="1894345" y="250456"/>
                  </a:cubicBezTo>
                  <a:lnTo>
                    <a:pt x="1894345" y="311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88484CC0-D5E5-B847-A7C6-EA2BBE8D9006}"/>
                </a:ext>
              </a:extLst>
            </p:cNvPr>
            <p:cNvSpPr/>
            <p:nvPr/>
          </p:nvSpPr>
          <p:spPr>
            <a:xfrm>
              <a:off x="8253483" y="3113495"/>
              <a:ext cx="3063988" cy="400521"/>
            </a:xfrm>
            <a:custGeom>
              <a:avLst/>
              <a:gdLst>
                <a:gd name="connsiteX0" fmla="*/ 2256079 w 2256079"/>
                <a:gd name="connsiteY0" fmla="*/ 20676 h 294912"/>
                <a:gd name="connsiteX1" fmla="*/ 2252842 w 2256079"/>
                <a:gd name="connsiteY1" fmla="*/ 20676 h 294912"/>
                <a:gd name="connsiteX2" fmla="*/ 2246560 w 2256079"/>
                <a:gd name="connsiteY2" fmla="*/ 20676 h 294912"/>
                <a:gd name="connsiteX3" fmla="*/ 2237041 w 2256079"/>
                <a:gd name="connsiteY3" fmla="*/ 20676 h 294912"/>
                <a:gd name="connsiteX4" fmla="*/ 2223999 w 2256079"/>
                <a:gd name="connsiteY4" fmla="*/ 20676 h 294912"/>
                <a:gd name="connsiteX5" fmla="*/ 2207530 w 2256079"/>
                <a:gd name="connsiteY5" fmla="*/ 20676 h 294912"/>
                <a:gd name="connsiteX6" fmla="*/ 2187825 w 2256079"/>
                <a:gd name="connsiteY6" fmla="*/ 20676 h 294912"/>
                <a:gd name="connsiteX7" fmla="*/ 2164884 w 2256079"/>
                <a:gd name="connsiteY7" fmla="*/ 20676 h 294912"/>
                <a:gd name="connsiteX8" fmla="*/ 2138991 w 2256079"/>
                <a:gd name="connsiteY8" fmla="*/ 20676 h 294912"/>
                <a:gd name="connsiteX9" fmla="*/ 2124903 w 2256079"/>
                <a:gd name="connsiteY9" fmla="*/ 26764 h 294912"/>
                <a:gd name="connsiteX10" fmla="*/ 2110053 w 2256079"/>
                <a:gd name="connsiteY10" fmla="*/ 20676 h 294912"/>
                <a:gd name="connsiteX11" fmla="*/ 2078448 w 2256079"/>
                <a:gd name="connsiteY11" fmla="*/ 20676 h 294912"/>
                <a:gd name="connsiteX12" fmla="*/ 2043989 w 2256079"/>
                <a:gd name="connsiteY12" fmla="*/ 20676 h 294912"/>
                <a:gd name="connsiteX13" fmla="*/ 2007054 w 2256079"/>
                <a:gd name="connsiteY13" fmla="*/ 20676 h 294912"/>
                <a:gd name="connsiteX14" fmla="*/ 1967739 w 2256079"/>
                <a:gd name="connsiteY14" fmla="*/ 19534 h 294912"/>
                <a:gd name="connsiteX15" fmla="*/ 1925949 w 2256079"/>
                <a:gd name="connsiteY15" fmla="*/ 18488 h 294912"/>
                <a:gd name="connsiteX16" fmla="*/ 254452 w 2256079"/>
                <a:gd name="connsiteY16" fmla="*/ 18488 h 294912"/>
                <a:gd name="connsiteX17" fmla="*/ 199810 w 2256079"/>
                <a:gd name="connsiteY17" fmla="*/ 19534 h 294912"/>
                <a:gd name="connsiteX18" fmla="*/ 146788 w 2256079"/>
                <a:gd name="connsiteY18" fmla="*/ 20105 h 294912"/>
                <a:gd name="connsiteX19" fmla="*/ 95193 w 2256079"/>
                <a:gd name="connsiteY19" fmla="*/ 19344 h 294912"/>
                <a:gd name="connsiteX20" fmla="*/ 45407 w 2256079"/>
                <a:gd name="connsiteY20" fmla="*/ 18488 h 294912"/>
                <a:gd name="connsiteX21" fmla="*/ 0 w 2256079"/>
                <a:gd name="connsiteY21" fmla="*/ 18488 h 294912"/>
                <a:gd name="connsiteX22" fmla="*/ 0 w 2256079"/>
                <a:gd name="connsiteY22" fmla="*/ 268021 h 294912"/>
                <a:gd name="connsiteX23" fmla="*/ 45788 w 2256079"/>
                <a:gd name="connsiteY23" fmla="*/ 268021 h 294912"/>
                <a:gd name="connsiteX24" fmla="*/ 92147 w 2256079"/>
                <a:gd name="connsiteY24" fmla="*/ 266879 h 294912"/>
                <a:gd name="connsiteX25" fmla="*/ 138506 w 2256079"/>
                <a:gd name="connsiteY25" fmla="*/ 265833 h 294912"/>
                <a:gd name="connsiteX26" fmla="*/ 1877496 w 2256079"/>
                <a:gd name="connsiteY26" fmla="*/ 265833 h 294912"/>
                <a:gd name="connsiteX27" fmla="*/ 1924521 w 2256079"/>
                <a:gd name="connsiteY27" fmla="*/ 265833 h 294912"/>
                <a:gd name="connsiteX28" fmla="*/ 1971547 w 2256079"/>
                <a:gd name="connsiteY28" fmla="*/ 265833 h 294912"/>
                <a:gd name="connsiteX29" fmla="*/ 2065502 w 2256079"/>
                <a:gd name="connsiteY29" fmla="*/ 265833 h 294912"/>
                <a:gd name="connsiteX30" fmla="*/ 2089015 w 2256079"/>
                <a:gd name="connsiteY30" fmla="*/ 265833 h 294912"/>
                <a:gd name="connsiteX31" fmla="*/ 2112528 w 2256079"/>
                <a:gd name="connsiteY31" fmla="*/ 267736 h 294912"/>
                <a:gd name="connsiteX32" fmla="*/ 2136040 w 2256079"/>
                <a:gd name="connsiteY32" fmla="*/ 269448 h 294912"/>
                <a:gd name="connsiteX33" fmla="*/ 2159553 w 2256079"/>
                <a:gd name="connsiteY33" fmla="*/ 268211 h 294912"/>
                <a:gd name="connsiteX34" fmla="*/ 2183066 w 2256079"/>
                <a:gd name="connsiteY34" fmla="*/ 270114 h 294912"/>
                <a:gd name="connsiteX35" fmla="*/ 2206579 w 2256079"/>
                <a:gd name="connsiteY35" fmla="*/ 268306 h 294912"/>
                <a:gd name="connsiteX36" fmla="*/ 2231329 w 2256079"/>
                <a:gd name="connsiteY36" fmla="*/ 268306 h 294912"/>
                <a:gd name="connsiteX37" fmla="*/ 2256079 w 2256079"/>
                <a:gd name="connsiteY37" fmla="*/ 268306 h 294912"/>
                <a:gd name="connsiteX38" fmla="*/ 2256079 w 2256079"/>
                <a:gd name="connsiteY38" fmla="*/ 20961 h 29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56079" h="294912">
                  <a:moveTo>
                    <a:pt x="2256079" y="20676"/>
                  </a:moveTo>
                  <a:cubicBezTo>
                    <a:pt x="2256079" y="29523"/>
                    <a:pt x="2254175" y="1649"/>
                    <a:pt x="2252842" y="20676"/>
                  </a:cubicBezTo>
                  <a:cubicBezTo>
                    <a:pt x="2251605" y="7262"/>
                    <a:pt x="2249035" y="29713"/>
                    <a:pt x="2246560" y="20676"/>
                  </a:cubicBezTo>
                  <a:cubicBezTo>
                    <a:pt x="2243990" y="32662"/>
                    <a:pt x="2240563" y="11162"/>
                    <a:pt x="2237041" y="20676"/>
                  </a:cubicBezTo>
                  <a:cubicBezTo>
                    <a:pt x="2233328" y="20676"/>
                    <a:pt x="2228854" y="-25844"/>
                    <a:pt x="2223999" y="20676"/>
                  </a:cubicBezTo>
                  <a:cubicBezTo>
                    <a:pt x="2219049" y="-5962"/>
                    <a:pt x="2213528" y="14968"/>
                    <a:pt x="2207530" y="20676"/>
                  </a:cubicBezTo>
                  <a:cubicBezTo>
                    <a:pt x="2201438" y="15348"/>
                    <a:pt x="2194870" y="30189"/>
                    <a:pt x="2187825" y="20676"/>
                  </a:cubicBezTo>
                  <a:cubicBezTo>
                    <a:pt x="2180686" y="-3774"/>
                    <a:pt x="2173071" y="77755"/>
                    <a:pt x="2164884" y="20676"/>
                  </a:cubicBezTo>
                  <a:cubicBezTo>
                    <a:pt x="2156792" y="5549"/>
                    <a:pt x="2148130" y="28952"/>
                    <a:pt x="2138991" y="20676"/>
                  </a:cubicBezTo>
                  <a:cubicBezTo>
                    <a:pt x="2134422" y="18297"/>
                    <a:pt x="2129472" y="23720"/>
                    <a:pt x="2124903" y="26764"/>
                  </a:cubicBezTo>
                  <a:cubicBezTo>
                    <a:pt x="2120048" y="31330"/>
                    <a:pt x="2115383" y="33899"/>
                    <a:pt x="2110053" y="20676"/>
                  </a:cubicBezTo>
                  <a:cubicBezTo>
                    <a:pt x="2099962" y="20676"/>
                    <a:pt x="2089396" y="32567"/>
                    <a:pt x="2078448" y="20676"/>
                  </a:cubicBezTo>
                  <a:cubicBezTo>
                    <a:pt x="2067406" y="13636"/>
                    <a:pt x="2055888" y="20676"/>
                    <a:pt x="2043989" y="20676"/>
                  </a:cubicBezTo>
                  <a:cubicBezTo>
                    <a:pt x="2031718" y="22055"/>
                    <a:pt x="2019324" y="22055"/>
                    <a:pt x="2007054" y="20676"/>
                  </a:cubicBezTo>
                  <a:cubicBezTo>
                    <a:pt x="1994393" y="17726"/>
                    <a:pt x="1981256" y="13826"/>
                    <a:pt x="1967739" y="19534"/>
                  </a:cubicBezTo>
                  <a:cubicBezTo>
                    <a:pt x="1953802" y="19933"/>
                    <a:pt x="1939847" y="19591"/>
                    <a:pt x="1925949" y="18488"/>
                  </a:cubicBezTo>
                  <a:lnTo>
                    <a:pt x="254452" y="18488"/>
                  </a:lnTo>
                  <a:cubicBezTo>
                    <a:pt x="235984" y="18488"/>
                    <a:pt x="217802" y="20961"/>
                    <a:pt x="199810" y="19534"/>
                  </a:cubicBezTo>
                  <a:cubicBezTo>
                    <a:pt x="181914" y="24291"/>
                    <a:pt x="164208" y="17251"/>
                    <a:pt x="146788" y="20105"/>
                  </a:cubicBezTo>
                  <a:cubicBezTo>
                    <a:pt x="129758" y="16908"/>
                    <a:pt x="112309" y="16651"/>
                    <a:pt x="95193" y="19344"/>
                  </a:cubicBezTo>
                  <a:cubicBezTo>
                    <a:pt x="78344" y="19344"/>
                    <a:pt x="61685" y="18488"/>
                    <a:pt x="45407" y="18488"/>
                  </a:cubicBezTo>
                  <a:lnTo>
                    <a:pt x="0" y="18488"/>
                  </a:lnTo>
                  <a:lnTo>
                    <a:pt x="0" y="268021"/>
                  </a:lnTo>
                  <a:cubicBezTo>
                    <a:pt x="14536" y="274652"/>
                    <a:pt x="31252" y="274652"/>
                    <a:pt x="45788" y="268021"/>
                  </a:cubicBezTo>
                  <a:cubicBezTo>
                    <a:pt x="61400" y="258508"/>
                    <a:pt x="76440" y="264406"/>
                    <a:pt x="92147" y="266879"/>
                  </a:cubicBezTo>
                  <a:cubicBezTo>
                    <a:pt x="107568" y="265719"/>
                    <a:pt x="123047" y="265376"/>
                    <a:pt x="138506" y="265833"/>
                  </a:cubicBezTo>
                  <a:lnTo>
                    <a:pt x="1877496" y="265833"/>
                  </a:lnTo>
                  <a:cubicBezTo>
                    <a:pt x="1893145" y="264501"/>
                    <a:pt x="1908872" y="264501"/>
                    <a:pt x="1924521" y="265833"/>
                  </a:cubicBezTo>
                  <a:cubicBezTo>
                    <a:pt x="1940228" y="264406"/>
                    <a:pt x="1955840" y="265833"/>
                    <a:pt x="1971547" y="265833"/>
                  </a:cubicBezTo>
                  <a:lnTo>
                    <a:pt x="2065502" y="265833"/>
                  </a:lnTo>
                  <a:cubicBezTo>
                    <a:pt x="2073403" y="265833"/>
                    <a:pt x="2081209" y="265833"/>
                    <a:pt x="2089015" y="265833"/>
                  </a:cubicBezTo>
                  <a:cubicBezTo>
                    <a:pt x="2096916" y="267355"/>
                    <a:pt x="2104722" y="260791"/>
                    <a:pt x="2112528" y="267736"/>
                  </a:cubicBezTo>
                  <a:cubicBezTo>
                    <a:pt x="2119029" y="273672"/>
                    <a:pt x="2128749" y="274376"/>
                    <a:pt x="2136040" y="269448"/>
                  </a:cubicBezTo>
                  <a:cubicBezTo>
                    <a:pt x="2143846" y="256034"/>
                    <a:pt x="2151747" y="281530"/>
                    <a:pt x="2159553" y="268211"/>
                  </a:cubicBezTo>
                  <a:cubicBezTo>
                    <a:pt x="2167359" y="237864"/>
                    <a:pt x="2175260" y="236532"/>
                    <a:pt x="2183066" y="270114"/>
                  </a:cubicBezTo>
                  <a:cubicBezTo>
                    <a:pt x="2190872" y="271826"/>
                    <a:pt x="2198678" y="279627"/>
                    <a:pt x="2206579" y="268306"/>
                  </a:cubicBezTo>
                  <a:cubicBezTo>
                    <a:pt x="2214385" y="285906"/>
                    <a:pt x="2223523" y="318156"/>
                    <a:pt x="2231329" y="268306"/>
                  </a:cubicBezTo>
                  <a:cubicBezTo>
                    <a:pt x="2239135" y="254512"/>
                    <a:pt x="2246560" y="277249"/>
                    <a:pt x="2256079" y="268306"/>
                  </a:cubicBezTo>
                  <a:lnTo>
                    <a:pt x="2256079" y="20961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E62A7BB6-0A5E-A446-9759-F113841D07A0}"/>
                </a:ext>
              </a:extLst>
            </p:cNvPr>
            <p:cNvSpPr/>
            <p:nvPr/>
          </p:nvSpPr>
          <p:spPr>
            <a:xfrm>
              <a:off x="8356909" y="3312966"/>
              <a:ext cx="2753710" cy="350100"/>
            </a:xfrm>
            <a:custGeom>
              <a:avLst/>
              <a:gdLst>
                <a:gd name="connsiteX0" fmla="*/ 2027616 w 2027615"/>
                <a:gd name="connsiteY0" fmla="*/ 6987 h 257786"/>
                <a:gd name="connsiteX1" fmla="*/ 2024283 w 2027615"/>
                <a:gd name="connsiteY1" fmla="*/ 6987 h 257786"/>
                <a:gd name="connsiteX2" fmla="*/ 2017525 w 2027615"/>
                <a:gd name="connsiteY2" fmla="*/ 6987 h 257786"/>
                <a:gd name="connsiteX3" fmla="*/ 2007244 w 2027615"/>
                <a:gd name="connsiteY3" fmla="*/ 6987 h 257786"/>
                <a:gd name="connsiteX4" fmla="*/ 1993250 w 2027615"/>
                <a:gd name="connsiteY4" fmla="*/ 6987 h 257786"/>
                <a:gd name="connsiteX5" fmla="*/ 1975830 w 2027615"/>
                <a:gd name="connsiteY5" fmla="*/ 6987 h 257786"/>
                <a:gd name="connsiteX6" fmla="*/ 1954888 w 2027615"/>
                <a:gd name="connsiteY6" fmla="*/ 5845 h 257786"/>
                <a:gd name="connsiteX7" fmla="*/ 1930708 w 2027615"/>
                <a:gd name="connsiteY7" fmla="*/ 4799 h 257786"/>
                <a:gd name="connsiteX8" fmla="*/ 44646 w 2027615"/>
                <a:gd name="connsiteY8" fmla="*/ 4799 h 257786"/>
                <a:gd name="connsiteX9" fmla="*/ 0 w 2027615"/>
                <a:gd name="connsiteY9" fmla="*/ 6987 h 257786"/>
                <a:gd name="connsiteX10" fmla="*/ 0 w 2027615"/>
                <a:gd name="connsiteY10" fmla="*/ 254332 h 257786"/>
                <a:gd name="connsiteX11" fmla="*/ 44931 w 2027615"/>
                <a:gd name="connsiteY11" fmla="*/ 254332 h 257786"/>
                <a:gd name="connsiteX12" fmla="*/ 90434 w 2027615"/>
                <a:gd name="connsiteY12" fmla="*/ 254332 h 257786"/>
                <a:gd name="connsiteX13" fmla="*/ 136221 w 2027615"/>
                <a:gd name="connsiteY13" fmla="*/ 253191 h 257786"/>
                <a:gd name="connsiteX14" fmla="*/ 182009 w 2027615"/>
                <a:gd name="connsiteY14" fmla="*/ 252144 h 257786"/>
                <a:gd name="connsiteX15" fmla="*/ 1679589 w 2027615"/>
                <a:gd name="connsiteY15" fmla="*/ 252144 h 257786"/>
                <a:gd name="connsiteX16" fmla="*/ 1748604 w 2027615"/>
                <a:gd name="connsiteY16" fmla="*/ 253191 h 257786"/>
                <a:gd name="connsiteX17" fmla="*/ 1817714 w 2027615"/>
                <a:gd name="connsiteY17" fmla="*/ 253761 h 257786"/>
                <a:gd name="connsiteX18" fmla="*/ 1886824 w 2027615"/>
                <a:gd name="connsiteY18" fmla="*/ 253761 h 257786"/>
                <a:gd name="connsiteX19" fmla="*/ 1957268 w 2027615"/>
                <a:gd name="connsiteY19" fmla="*/ 253761 h 257786"/>
                <a:gd name="connsiteX20" fmla="*/ 2027616 w 2027615"/>
                <a:gd name="connsiteY20" fmla="*/ 253761 h 257786"/>
                <a:gd name="connsiteX21" fmla="*/ 2027616 w 2027615"/>
                <a:gd name="connsiteY21" fmla="*/ 6416 h 25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27615" h="257786">
                  <a:moveTo>
                    <a:pt x="2027616" y="6987"/>
                  </a:moveTo>
                  <a:cubicBezTo>
                    <a:pt x="2027616" y="-9947"/>
                    <a:pt x="2025616" y="9555"/>
                    <a:pt x="2024283" y="6987"/>
                  </a:cubicBezTo>
                  <a:cubicBezTo>
                    <a:pt x="2022951" y="19735"/>
                    <a:pt x="2020190" y="-10042"/>
                    <a:pt x="2017525" y="6987"/>
                  </a:cubicBezTo>
                  <a:cubicBezTo>
                    <a:pt x="2014859" y="11553"/>
                    <a:pt x="2011147" y="-7759"/>
                    <a:pt x="2007244" y="6987"/>
                  </a:cubicBezTo>
                  <a:cubicBezTo>
                    <a:pt x="2003246" y="1469"/>
                    <a:pt x="1998486" y="18022"/>
                    <a:pt x="1993250" y="6987"/>
                  </a:cubicBezTo>
                  <a:cubicBezTo>
                    <a:pt x="1988110" y="16500"/>
                    <a:pt x="1982208" y="-2526"/>
                    <a:pt x="1975830" y="6987"/>
                  </a:cubicBezTo>
                  <a:cubicBezTo>
                    <a:pt x="1969452" y="14693"/>
                    <a:pt x="1962408" y="-5856"/>
                    <a:pt x="1954888" y="5845"/>
                  </a:cubicBezTo>
                  <a:cubicBezTo>
                    <a:pt x="1947367" y="-1100"/>
                    <a:pt x="1939276" y="14312"/>
                    <a:pt x="1930708" y="4799"/>
                  </a:cubicBezTo>
                  <a:lnTo>
                    <a:pt x="44646" y="4799"/>
                  </a:lnTo>
                  <a:cubicBezTo>
                    <a:pt x="28558" y="-4714"/>
                    <a:pt x="9519" y="2040"/>
                    <a:pt x="0" y="6987"/>
                  </a:cubicBezTo>
                  <a:lnTo>
                    <a:pt x="0" y="254332"/>
                  </a:lnTo>
                  <a:cubicBezTo>
                    <a:pt x="9519" y="255188"/>
                    <a:pt x="29510" y="253381"/>
                    <a:pt x="44931" y="254332"/>
                  </a:cubicBezTo>
                  <a:cubicBezTo>
                    <a:pt x="60048" y="252620"/>
                    <a:pt x="75317" y="252620"/>
                    <a:pt x="90434" y="254332"/>
                  </a:cubicBezTo>
                  <a:cubicBezTo>
                    <a:pt x="105760" y="246246"/>
                    <a:pt x="120800" y="254332"/>
                    <a:pt x="136221" y="253191"/>
                  </a:cubicBezTo>
                  <a:cubicBezTo>
                    <a:pt x="151643" y="253191"/>
                    <a:pt x="166683" y="252144"/>
                    <a:pt x="182009" y="252144"/>
                  </a:cubicBezTo>
                  <a:lnTo>
                    <a:pt x="1679589" y="252144"/>
                  </a:lnTo>
                  <a:cubicBezTo>
                    <a:pt x="1702626" y="242631"/>
                    <a:pt x="1725662" y="257662"/>
                    <a:pt x="1748604" y="253191"/>
                  </a:cubicBezTo>
                  <a:cubicBezTo>
                    <a:pt x="1771641" y="251383"/>
                    <a:pt x="1794677" y="263941"/>
                    <a:pt x="1817714" y="253761"/>
                  </a:cubicBezTo>
                  <a:cubicBezTo>
                    <a:pt x="1840751" y="245295"/>
                    <a:pt x="1863788" y="254998"/>
                    <a:pt x="1886824" y="253761"/>
                  </a:cubicBezTo>
                  <a:cubicBezTo>
                    <a:pt x="1909861" y="237589"/>
                    <a:pt x="1934421" y="255379"/>
                    <a:pt x="1957268" y="253761"/>
                  </a:cubicBezTo>
                  <a:cubicBezTo>
                    <a:pt x="1980304" y="258803"/>
                    <a:pt x="1999058" y="247863"/>
                    <a:pt x="2027616" y="253761"/>
                  </a:cubicBezTo>
                  <a:lnTo>
                    <a:pt x="2027616" y="6416"/>
                  </a:lnTo>
                  <a:close/>
                </a:path>
              </a:pathLst>
            </a:custGeom>
            <a:grpFill/>
            <a:ln w="95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</p:grpSp>
      <p:sp>
        <p:nvSpPr>
          <p:cNvPr id="98" name="CuadroTexto 4">
            <a:extLst>
              <a:ext uri="{FF2B5EF4-FFF2-40B4-BE49-F238E27FC236}">
                <a16:creationId xmlns:a16="http://schemas.microsoft.com/office/drawing/2014/main" id="{395636F8-CD00-1740-93CF-878BF7A14FBF}"/>
              </a:ext>
            </a:extLst>
          </p:cNvPr>
          <p:cNvSpPr txBox="1"/>
          <p:nvPr/>
        </p:nvSpPr>
        <p:spPr>
          <a:xfrm>
            <a:off x="1763688" y="2561947"/>
            <a:ext cx="1964100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La poursuite des activités en ligne doit être </a:t>
            </a:r>
            <a:r>
              <a:rPr lang="fr-FR" sz="1600" b="1" dirty="0">
                <a:solidFill>
                  <a:srgbClr val="EE8019"/>
                </a:solidFill>
              </a:rPr>
              <a:t>votée</a:t>
            </a:r>
            <a:r>
              <a:rPr lang="fr-FR" sz="1600" b="1" dirty="0"/>
              <a:t> </a:t>
            </a:r>
            <a:r>
              <a:rPr lang="fr-FR" sz="1600" dirty="0"/>
              <a:t>au cours d’un bureau ou comité directeur de l’association.</a:t>
            </a:r>
          </a:p>
          <a:p>
            <a:pPr algn="ctr"/>
            <a:endParaRPr lang="en-US" sz="900" dirty="0">
              <a:latin typeface="Century Gothic" panose="020B0502020202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99" name="CuadroTexto 238">
            <a:extLst>
              <a:ext uri="{FF2B5EF4-FFF2-40B4-BE49-F238E27FC236}">
                <a16:creationId xmlns:a16="http://schemas.microsoft.com/office/drawing/2014/main" id="{18A4DFA7-ED16-634F-ACDD-9745C5CD0625}"/>
              </a:ext>
            </a:extLst>
          </p:cNvPr>
          <p:cNvSpPr txBox="1"/>
          <p:nvPr/>
        </p:nvSpPr>
        <p:spPr>
          <a:xfrm>
            <a:off x="1989407" y="2273923"/>
            <a:ext cx="175271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La mise en place </a:t>
            </a:r>
          </a:p>
        </p:txBody>
      </p:sp>
      <p:sp>
        <p:nvSpPr>
          <p:cNvPr id="100" name="CuadroTexto 4">
            <a:extLst>
              <a:ext uri="{FF2B5EF4-FFF2-40B4-BE49-F238E27FC236}">
                <a16:creationId xmlns:a16="http://schemas.microsoft.com/office/drawing/2014/main" id="{750F98AA-B7DF-BF40-B1E0-6504D5F29EEE}"/>
              </a:ext>
            </a:extLst>
          </p:cNvPr>
          <p:cNvSpPr txBox="1"/>
          <p:nvPr/>
        </p:nvSpPr>
        <p:spPr>
          <a:xfrm>
            <a:off x="3379532" y="4070238"/>
            <a:ext cx="2742579" cy="129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90000"/>
              </a:lnSpc>
            </a:pPr>
            <a:r>
              <a:rPr lang="fr-FR" sz="1600" dirty="0"/>
              <a:t>Dans la mesure où l’activité dispensée en ligne est renseignée dans le contrat d’assurance, les </a:t>
            </a:r>
            <a:r>
              <a:rPr lang="fr-FR" sz="1600" dirty="0" err="1"/>
              <a:t>licencié.e.s</a:t>
            </a:r>
            <a:r>
              <a:rPr lang="fr-FR" sz="1600" dirty="0"/>
              <a:t> et les </a:t>
            </a:r>
            <a:r>
              <a:rPr lang="fr-FR" sz="1600" dirty="0" err="1"/>
              <a:t>éducateur.rice.s</a:t>
            </a:r>
            <a:r>
              <a:rPr lang="fr-FR" sz="1600" dirty="0"/>
              <a:t> </a:t>
            </a:r>
            <a:r>
              <a:rPr lang="fr-FR" sz="1600" b="1" dirty="0">
                <a:solidFill>
                  <a:srgbClr val="EE8019"/>
                </a:solidFill>
              </a:rPr>
              <a:t>sont </a:t>
            </a:r>
            <a:r>
              <a:rPr lang="fr-FR" sz="1600" b="1" dirty="0" err="1">
                <a:solidFill>
                  <a:srgbClr val="EE8019"/>
                </a:solidFill>
              </a:rPr>
              <a:t>couvert.e.s</a:t>
            </a:r>
            <a:r>
              <a:rPr lang="fr-FR" sz="1600" b="1" dirty="0">
                <a:solidFill>
                  <a:srgbClr val="EE8019"/>
                </a:solidFill>
              </a:rPr>
              <a:t> </a:t>
            </a:r>
            <a:r>
              <a:rPr lang="fr-FR" sz="1600" dirty="0"/>
              <a:t>par la garantie multirisque </a:t>
            </a:r>
            <a:r>
              <a:rPr lang="fr-FR" sz="1600" dirty="0" err="1"/>
              <a:t>adhérent.e.s</a:t>
            </a:r>
            <a:r>
              <a:rPr lang="fr-FR" sz="1600" dirty="0"/>
              <a:t> – association*. </a:t>
            </a:r>
          </a:p>
          <a:p>
            <a:pPr algn="ctr"/>
            <a:endParaRPr lang="en-US" sz="1600" dirty="0">
              <a:latin typeface="Century Gothic" panose="020B0502020202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101" name="CuadroTexto 238">
            <a:extLst>
              <a:ext uri="{FF2B5EF4-FFF2-40B4-BE49-F238E27FC236}">
                <a16:creationId xmlns:a16="http://schemas.microsoft.com/office/drawing/2014/main" id="{682847C6-5CE9-5843-9D2C-38ADEC116F8B}"/>
              </a:ext>
            </a:extLst>
          </p:cNvPr>
          <p:cNvSpPr txBox="1"/>
          <p:nvPr/>
        </p:nvSpPr>
        <p:spPr>
          <a:xfrm>
            <a:off x="4524883" y="3824115"/>
            <a:ext cx="124809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Assurance</a:t>
            </a:r>
            <a:endParaRPr lang="en-US" sz="2000" b="1" cap="all" dirty="0">
              <a:latin typeface="Tw Cen MT" panose="020B0602020104020603" pitchFamily="34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" name="CuadroTexto 4">
            <a:extLst>
              <a:ext uri="{FF2B5EF4-FFF2-40B4-BE49-F238E27FC236}">
                <a16:creationId xmlns:a16="http://schemas.microsoft.com/office/drawing/2014/main" id="{9879F235-5CE4-7349-958D-CD8F3BF97347}"/>
              </a:ext>
            </a:extLst>
          </p:cNvPr>
          <p:cNvSpPr txBox="1"/>
          <p:nvPr/>
        </p:nvSpPr>
        <p:spPr>
          <a:xfrm>
            <a:off x="6002561" y="2505063"/>
            <a:ext cx="2705705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Concernant le </a:t>
            </a:r>
            <a:r>
              <a:rPr lang="fr-FR" sz="1600" b="1" dirty="0">
                <a:solidFill>
                  <a:srgbClr val="EE8019"/>
                </a:solidFill>
              </a:rPr>
              <a:t>droit à l’image</a:t>
            </a:r>
            <a:r>
              <a:rPr lang="fr-FR" sz="1600" dirty="0"/>
              <a:t>, les </a:t>
            </a:r>
            <a:r>
              <a:rPr lang="fr-FR" sz="1600" dirty="0" err="1"/>
              <a:t>adhérent.e.s</a:t>
            </a:r>
            <a:r>
              <a:rPr lang="fr-FR" sz="1600" dirty="0"/>
              <a:t> sont libres d’activer s’</a:t>
            </a:r>
            <a:r>
              <a:rPr lang="fr-FR" sz="1600" dirty="0" err="1"/>
              <a:t>ils.elles</a:t>
            </a:r>
            <a:r>
              <a:rPr lang="fr-FR" sz="1600" dirty="0"/>
              <a:t> souhaitent leur caméra lors des séances en live. En cas d’enregistrement, l’</a:t>
            </a:r>
            <a:r>
              <a:rPr lang="fr-FR" sz="1600" dirty="0" err="1"/>
              <a:t>éducateur.rice</a:t>
            </a:r>
            <a:r>
              <a:rPr lang="fr-FR" sz="1600" dirty="0"/>
              <a:t> peut l’indiquer aux </a:t>
            </a:r>
            <a:r>
              <a:rPr lang="fr-FR" sz="1600" dirty="0" err="1"/>
              <a:t>participant.e.s</a:t>
            </a:r>
            <a:r>
              <a:rPr lang="fr-FR" sz="1600" dirty="0"/>
              <a:t>. Les documents potentiellement signés lors de l’inscription en matière de droit à l’image s’applique aux activités dématérialisées de l’association. </a:t>
            </a:r>
          </a:p>
          <a:p>
            <a:pPr algn="ctr"/>
            <a:endParaRPr lang="en-US" sz="1600" dirty="0">
              <a:latin typeface="Century Gothic" panose="020B0502020202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103" name="CuadroTexto 238">
            <a:extLst>
              <a:ext uri="{FF2B5EF4-FFF2-40B4-BE49-F238E27FC236}">
                <a16:creationId xmlns:a16="http://schemas.microsoft.com/office/drawing/2014/main" id="{C568241B-2BD7-5041-AE34-82101EBF4547}"/>
              </a:ext>
            </a:extLst>
          </p:cNvPr>
          <p:cNvSpPr txBox="1"/>
          <p:nvPr/>
        </p:nvSpPr>
        <p:spPr>
          <a:xfrm>
            <a:off x="6634724" y="2256001"/>
            <a:ext cx="1591583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Droit à l’image 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D746044-AC1C-BD49-A307-F8289BFE593D}"/>
              </a:ext>
            </a:extLst>
          </p:cNvPr>
          <p:cNvSpPr/>
          <p:nvPr/>
        </p:nvSpPr>
        <p:spPr>
          <a:xfrm>
            <a:off x="2573505" y="1926586"/>
            <a:ext cx="378585" cy="37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dirty="0">
                <a:solidFill>
                  <a:schemeClr val="tx1"/>
                </a:solidFill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B9EBE6E-2AE1-4843-BD44-3F7B6614D518}"/>
              </a:ext>
            </a:extLst>
          </p:cNvPr>
          <p:cNvSpPr/>
          <p:nvPr/>
        </p:nvSpPr>
        <p:spPr>
          <a:xfrm>
            <a:off x="4770348" y="3474363"/>
            <a:ext cx="378585" cy="37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dirty="0">
                <a:solidFill>
                  <a:schemeClr val="tx1"/>
                </a:solidFill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C7DFBA9E-0933-3747-A1DA-566B424BE50F}"/>
              </a:ext>
            </a:extLst>
          </p:cNvPr>
          <p:cNvSpPr/>
          <p:nvPr/>
        </p:nvSpPr>
        <p:spPr>
          <a:xfrm>
            <a:off x="7149815" y="1929700"/>
            <a:ext cx="378585" cy="37858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cap="all" dirty="0">
                <a:solidFill>
                  <a:schemeClr val="tx1"/>
                </a:solidFill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</a:p>
        </p:txBody>
      </p:sp>
      <p:sp>
        <p:nvSpPr>
          <p:cNvPr id="89" name="CuadroTexto 238">
            <a:extLst>
              <a:ext uri="{FF2B5EF4-FFF2-40B4-BE49-F238E27FC236}">
                <a16:creationId xmlns:a16="http://schemas.microsoft.com/office/drawing/2014/main" id="{65059E04-A6D4-4C6E-A8EA-3868301454DE}"/>
              </a:ext>
            </a:extLst>
          </p:cNvPr>
          <p:cNvSpPr txBox="1"/>
          <p:nvPr/>
        </p:nvSpPr>
        <p:spPr>
          <a:xfrm>
            <a:off x="147588" y="1196243"/>
            <a:ext cx="6276077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EE8019"/>
                </a:solidFill>
              </a:rPr>
              <a:t>Ce que je dois savoir en matière de sport en ligne </a:t>
            </a:r>
            <a:endParaRPr lang="en-US" sz="3000" b="1" cap="all" dirty="0">
              <a:solidFill>
                <a:srgbClr val="EE8019"/>
              </a:solidFill>
              <a:latin typeface="Tw Cen MT" panose="020B0602020104020603" pitchFamily="34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2" name="Graphique 4" descr="Webcam">
            <a:extLst>
              <a:ext uri="{FF2B5EF4-FFF2-40B4-BE49-F238E27FC236}">
                <a16:creationId xmlns:a16="http://schemas.microsoft.com/office/drawing/2014/main" id="{88CC94C9-7C98-42BA-BD4F-9C1F018484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26" y="1210470"/>
            <a:ext cx="711200" cy="7112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E09760D-68B5-41D1-9804-B42E37920348}"/>
              </a:ext>
            </a:extLst>
          </p:cNvPr>
          <p:cNvSpPr txBox="1"/>
          <p:nvPr/>
        </p:nvSpPr>
        <p:spPr>
          <a:xfrm>
            <a:off x="6833270" y="5618169"/>
            <a:ext cx="2307862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i="1" dirty="0"/>
              <a:t>Si l’activité dispensée n’est pas mentionnée dans votre contrat, rapprochez-vous de votre assurance. </a:t>
            </a:r>
            <a:endParaRPr lang="fr-FR" sz="1800" i="1" dirty="0"/>
          </a:p>
          <a:p>
            <a:pPr algn="just"/>
            <a:endParaRPr lang="fr-FR" sz="1600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5262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D44053B-E897-456D-9C6B-69BF006D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Lever les freins de la pratique en ligne 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21BD85CF-6709-4C13-B030-2DBFE7B95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6" y="1600200"/>
            <a:ext cx="7918648" cy="4572000"/>
          </a:xfrm>
        </p:spPr>
        <p:txBody>
          <a:bodyPr/>
          <a:lstStyle/>
          <a:p>
            <a:r>
              <a:rPr lang="fr-FR" dirty="0"/>
              <a:t>Que faire si mon </a:t>
            </a:r>
            <a:r>
              <a:rPr lang="fr-FR" dirty="0" err="1"/>
              <a:t>éducateur.rice</a:t>
            </a:r>
            <a:r>
              <a:rPr lang="fr-FR" dirty="0"/>
              <a:t> refuse de faire du sport en ligne ? </a:t>
            </a:r>
          </a:p>
          <a:p>
            <a:pPr lvl="1"/>
            <a:r>
              <a:rPr lang="fr-FR" dirty="0"/>
              <a:t>Dés lors que l'activité s'inscrit dans la continué des activités pratiquées habituellement, vous êtes dans votre droit en tant qu’employeur de lui imposer de dispenser du sport en ligne.  </a:t>
            </a:r>
          </a:p>
          <a:p>
            <a:pPr lvl="1"/>
            <a:r>
              <a:rPr lang="fr-FR" dirty="0"/>
              <a:t>Identifiez avec </a:t>
            </a:r>
            <a:r>
              <a:rPr lang="fr-FR" dirty="0" err="1"/>
              <a:t>lui.elle</a:t>
            </a:r>
            <a:r>
              <a:rPr lang="fr-FR" dirty="0"/>
              <a:t> les raison de son refus, proposez lui de se former et de l’accompagner.  </a:t>
            </a:r>
          </a:p>
          <a:p>
            <a:r>
              <a:rPr lang="fr-FR" dirty="0"/>
              <a:t>Ne pas sous-estimer l’importance du dialogue et de l’accompagnement avec vos </a:t>
            </a:r>
            <a:r>
              <a:rPr lang="fr-FR" dirty="0" err="1"/>
              <a:t>éducateur.rice.s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Tout le monde est susceptible de ne pas être à l’aise avec les outils en ligne (même les jeunes!) </a:t>
            </a:r>
          </a:p>
          <a:p>
            <a:pPr lvl="1"/>
            <a:r>
              <a:rPr lang="fr-FR" dirty="0"/>
              <a:t>En cas d’appartement exigu, de difficultés de réseau, ou de manque d’équipements chez vos </a:t>
            </a:r>
            <a:r>
              <a:rPr lang="fr-FR" dirty="0" err="1"/>
              <a:t>éducateur.rice.s</a:t>
            </a:r>
            <a:r>
              <a:rPr lang="fr-FR" dirty="0"/>
              <a:t>, dialoguez pour trouver des solutions (prêts, tournage extérieur, partage de connexion etc.)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8301784-21AE-4B23-97BD-01E739E7AF6A}"/>
              </a:ext>
            </a:extLst>
          </p:cNvPr>
          <p:cNvSpPr txBox="1"/>
          <p:nvPr/>
        </p:nvSpPr>
        <p:spPr>
          <a:xfrm>
            <a:off x="107504" y="5868561"/>
            <a:ext cx="8856984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E51B58"/>
                </a:solidFill>
              </a:rPr>
              <a:t>Le petit + : </a:t>
            </a:r>
            <a:r>
              <a:rPr lang="fr-FR" dirty="0"/>
              <a:t>lors de vos prochains recrutements, pensez à rajouter cette compétence à votre fiche de poste (et contrat), et à interroger les </a:t>
            </a:r>
            <a:r>
              <a:rPr lang="fr-FR" dirty="0" err="1"/>
              <a:t>potentiel.le.s</a:t>
            </a:r>
            <a:r>
              <a:rPr lang="fr-FR" dirty="0"/>
              <a:t> </a:t>
            </a:r>
            <a:r>
              <a:rPr lang="fr-FR" dirty="0" err="1"/>
              <a:t>candidat.e.s</a:t>
            </a:r>
            <a:r>
              <a:rPr lang="fr-FR" dirty="0"/>
              <a:t> à ce sujet. </a:t>
            </a:r>
          </a:p>
        </p:txBody>
      </p:sp>
    </p:spTree>
    <p:extLst>
      <p:ext uri="{BB962C8B-B14F-4D97-AF65-F5344CB8AC3E}">
        <p14:creationId xmlns:p14="http://schemas.microsoft.com/office/powerpoint/2010/main" val="129764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46203-F6FB-4D81-AF79-6C99821E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Quelles solutions s’offrent à moi en période de confinement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F98D98-3F96-4E05-A5C9-433044A4D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80656"/>
          </a:xfrm>
        </p:spPr>
        <p:txBody>
          <a:bodyPr/>
          <a:lstStyle/>
          <a:p>
            <a:r>
              <a:rPr lang="fr-FR" sz="1800" dirty="0"/>
              <a:t>Scénario 2 : je n’ai pas les ressources nécessaires pour dispenser du sport en ligne </a:t>
            </a:r>
          </a:p>
          <a:p>
            <a:pPr marL="762000" lvl="1" indent="0">
              <a:buNone/>
            </a:pPr>
            <a:r>
              <a:rPr lang="fr-FR" sz="1600" b="1" dirty="0">
                <a:solidFill>
                  <a:srgbClr val="E51B58"/>
                </a:solidFill>
              </a:rPr>
              <a:t>Je fais quoi ? </a:t>
            </a:r>
          </a:p>
          <a:p>
            <a:pPr lvl="1"/>
            <a:r>
              <a:rPr lang="fr-FR" sz="1600" dirty="0"/>
              <a:t>Je réunis mes </a:t>
            </a:r>
            <a:r>
              <a:rPr lang="fr-FR" sz="1600" dirty="0" err="1"/>
              <a:t>éducateur.rice.s</a:t>
            </a:r>
            <a:r>
              <a:rPr lang="fr-FR" sz="1600" dirty="0"/>
              <a:t> bénévoles et/ou professionnel.le.s pour convenir </a:t>
            </a:r>
            <a:r>
              <a:rPr lang="fr-FR" sz="1600" b="1" dirty="0"/>
              <a:t>d’un plan de maintien </a:t>
            </a:r>
            <a:r>
              <a:rPr lang="fr-FR" sz="1600" dirty="0"/>
              <a:t>des relations aux </a:t>
            </a:r>
            <a:r>
              <a:rPr lang="fr-FR" sz="1600" dirty="0" err="1"/>
              <a:t>adhérent.e.s</a:t>
            </a:r>
            <a:r>
              <a:rPr lang="fr-FR" sz="1600" dirty="0"/>
              <a:t> </a:t>
            </a:r>
          </a:p>
          <a:p>
            <a:pPr lvl="1"/>
            <a:r>
              <a:rPr lang="fr-FR" sz="1600" dirty="0"/>
              <a:t>J’organise des </a:t>
            </a:r>
            <a:r>
              <a:rPr lang="fr-FR" sz="1600" b="1" dirty="0"/>
              <a:t>challenges ou des activités conviviales </a:t>
            </a:r>
            <a:r>
              <a:rPr lang="fr-FR" sz="1600" dirty="0"/>
              <a:t>à distance (loto, live concert, échanges autour de l’activité, diffusion de lectures…) </a:t>
            </a:r>
          </a:p>
          <a:p>
            <a:pPr lvl="1"/>
            <a:r>
              <a:rPr lang="fr-FR" sz="1600" dirty="0"/>
              <a:t>Je me renseigne auprès de mon </a:t>
            </a:r>
            <a:r>
              <a:rPr lang="fr-FR" sz="1600" b="1" dirty="0"/>
              <a:t>comité départemental Ufolep </a:t>
            </a:r>
            <a:r>
              <a:rPr lang="fr-FR" sz="1600" dirty="0"/>
              <a:t>dans l’éventualité où il proposerait lui-même des activités en ligne </a:t>
            </a:r>
          </a:p>
          <a:p>
            <a:pPr lvl="1"/>
            <a:r>
              <a:rPr lang="fr-FR" sz="1600" dirty="0"/>
              <a:t>Je transmets l’</a:t>
            </a:r>
            <a:r>
              <a:rPr lang="fr-FR" sz="1600" b="1" dirty="0"/>
              <a:t>information</a:t>
            </a:r>
            <a:r>
              <a:rPr lang="fr-FR" sz="1600" dirty="0"/>
              <a:t> aux </a:t>
            </a:r>
            <a:r>
              <a:rPr lang="fr-FR" sz="1600" dirty="0" err="1"/>
              <a:t>adhérent.e.s</a:t>
            </a:r>
            <a:r>
              <a:rPr lang="fr-FR" sz="1600" dirty="0"/>
              <a:t>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346A05D-B5D4-4A56-9F83-BE59032B5195}"/>
              </a:ext>
            </a:extLst>
          </p:cNvPr>
          <p:cNvSpPr txBox="1"/>
          <p:nvPr/>
        </p:nvSpPr>
        <p:spPr>
          <a:xfrm>
            <a:off x="543596" y="5071536"/>
            <a:ext cx="42444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/>
              <a:t>Le + de ce scénario </a:t>
            </a:r>
            <a:r>
              <a:rPr lang="fr-FR" dirty="0"/>
              <a:t>: </a:t>
            </a:r>
          </a:p>
          <a:p>
            <a:pPr marL="342900" indent="-342900">
              <a:buFontTx/>
              <a:buChar char="-"/>
            </a:pPr>
            <a:r>
              <a:rPr lang="fr-FR" dirty="0"/>
              <a:t>Le club continu de rester visible </a:t>
            </a:r>
          </a:p>
          <a:p>
            <a:pPr marL="342900" indent="-342900">
              <a:buFontTx/>
              <a:buChar char="-"/>
            </a:pPr>
            <a:r>
              <a:rPr lang="fr-FR" dirty="0"/>
              <a:t>La relation perdure avec les </a:t>
            </a:r>
            <a:r>
              <a:rPr lang="fr-FR" dirty="0" err="1"/>
              <a:t>adhérent.e.s</a:t>
            </a:r>
            <a:r>
              <a:rPr lang="fr-FR" dirty="0"/>
              <a:t>  </a:t>
            </a:r>
          </a:p>
        </p:txBody>
      </p:sp>
      <p:pic>
        <p:nvPicPr>
          <p:cNvPr id="10" name="Graphique 9" descr="Tchin-tchin">
            <a:extLst>
              <a:ext uri="{FF2B5EF4-FFF2-40B4-BE49-F238E27FC236}">
                <a16:creationId xmlns:a16="http://schemas.microsoft.com/office/drawing/2014/main" id="{41ADF0F5-2114-4B74-AB97-BC6F4559C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3166" y="4437112"/>
            <a:ext cx="1872208" cy="18002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D9BEC51-B00F-40FD-B827-97A1187AE582}"/>
              </a:ext>
            </a:extLst>
          </p:cNvPr>
          <p:cNvSpPr txBox="1"/>
          <p:nvPr/>
        </p:nvSpPr>
        <p:spPr>
          <a:xfrm>
            <a:off x="4114800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26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CD6DED-5F31-4F79-BAA8-55FA7C23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 wrap="square" anchor="ctr">
            <a:normAutofit/>
          </a:bodyPr>
          <a:lstStyle/>
          <a:p>
            <a:r>
              <a:rPr lang="fr-FR" dirty="0"/>
              <a:t>Le sport en ligne sur le long terme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D30B8-C77A-44A9-8423-73ED35BD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46640" cy="4572000"/>
          </a:xfrm>
        </p:spPr>
        <p:txBody>
          <a:bodyPr wrap="square" anchor="t">
            <a:normAutofit/>
          </a:bodyPr>
          <a:lstStyle/>
          <a:p>
            <a:r>
              <a:rPr lang="fr-FR" dirty="0"/>
              <a:t>Vous ne parvenez pas à décrocher de nouveaux créneaux municipaux :</a:t>
            </a:r>
          </a:p>
          <a:p>
            <a:pPr lvl="1"/>
            <a:r>
              <a:rPr lang="fr-FR" sz="2000" dirty="0"/>
              <a:t>Proposez du sport en ligne en complément </a:t>
            </a:r>
          </a:p>
          <a:p>
            <a:pPr lvl="1"/>
            <a:r>
              <a:rPr lang="fr-FR" sz="2000" dirty="0"/>
              <a:t>Par exemple pour votre offre de licence : pour une licence prise, 1 séance de renforcement en ligne offerte par semaine</a:t>
            </a:r>
          </a:p>
          <a:p>
            <a:r>
              <a:rPr lang="fr-FR" dirty="0"/>
              <a:t>Vous souhaitez proposer de l’activité pendant les vacances, ou avant la reprise de la saison mais les équipements ne vous sont pas accessible </a:t>
            </a:r>
          </a:p>
          <a:p>
            <a:pPr lvl="1"/>
            <a:r>
              <a:rPr lang="fr-FR" sz="2000" dirty="0"/>
              <a:t>Proposez du sport en ligne en complément </a:t>
            </a:r>
          </a:p>
          <a:p>
            <a:r>
              <a:rPr lang="fr-FR" dirty="0"/>
              <a:t>Vous proposez une activité en extérieure, la météo ne </a:t>
            </a:r>
          </a:p>
          <a:p>
            <a:pPr marL="0" indent="0">
              <a:buNone/>
            </a:pPr>
            <a:r>
              <a:rPr lang="fr-FR" dirty="0"/>
              <a:t>   permet pas la tenue de toutes les séances </a:t>
            </a:r>
          </a:p>
          <a:p>
            <a:pPr lvl="1"/>
            <a:r>
              <a:rPr lang="fr-FR" sz="2000" dirty="0"/>
              <a:t>Proposez du sport en ligne en remplacement </a:t>
            </a:r>
          </a:p>
          <a:p>
            <a:pPr lvl="1"/>
            <a:endParaRPr lang="fr-FR" sz="2000" dirty="0">
              <a:solidFill>
                <a:srgbClr val="00A09E"/>
              </a:solidFill>
            </a:endParaRPr>
          </a:p>
        </p:txBody>
      </p:sp>
      <p:pic>
        <p:nvPicPr>
          <p:cNvPr id="6" name="Graphique 5" descr="Internet">
            <a:extLst>
              <a:ext uri="{FF2B5EF4-FFF2-40B4-BE49-F238E27FC236}">
                <a16:creationId xmlns:a16="http://schemas.microsoft.com/office/drawing/2014/main" id="{24C2B8EA-CB6E-4E6A-87E4-2731BCCDE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0801" y="4722365"/>
            <a:ext cx="1725581" cy="169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9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B7835-147B-4CC9-BD93-56306278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Les liens utiles </a:t>
            </a:r>
          </a:p>
        </p:txBody>
      </p:sp>
      <p:sp>
        <p:nvSpPr>
          <p:cNvPr id="5" name="Rectangle : coins arrondis 4">
            <a:hlinkClick r:id="rId2"/>
            <a:extLst>
              <a:ext uri="{FF2B5EF4-FFF2-40B4-BE49-F238E27FC236}">
                <a16:creationId xmlns:a16="http://schemas.microsoft.com/office/drawing/2014/main" id="{4F785C80-F28E-4525-9A99-CBB179562610}"/>
              </a:ext>
            </a:extLst>
          </p:cNvPr>
          <p:cNvSpPr/>
          <p:nvPr/>
        </p:nvSpPr>
        <p:spPr bwMode="auto">
          <a:xfrm>
            <a:off x="1589682" y="2424421"/>
            <a:ext cx="5976664" cy="782369"/>
          </a:xfrm>
          <a:prstGeom prst="roundRect">
            <a:avLst/>
          </a:prstGeom>
          <a:solidFill>
            <a:srgbClr val="00A0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La boite à tutos du sport en ligne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(</a:t>
            </a:r>
            <a:r>
              <a:rPr kumimoji="0" lang="fr-FR" sz="24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utilisateur.rice</a:t>
            </a: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et </a:t>
            </a:r>
            <a:r>
              <a:rPr kumimoji="0" lang="fr-FR" sz="24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administrateur.rice</a:t>
            </a: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)  </a:t>
            </a:r>
          </a:p>
        </p:txBody>
      </p:sp>
      <p:pic>
        <p:nvPicPr>
          <p:cNvPr id="6" name="Image 5">
            <a:hlinkClick r:id="rId2"/>
            <a:extLst>
              <a:ext uri="{FF2B5EF4-FFF2-40B4-BE49-F238E27FC236}">
                <a16:creationId xmlns:a16="http://schemas.microsoft.com/office/drawing/2014/main" id="{40966871-AF8A-4FDF-AA86-28BE2D7817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318" y="3147433"/>
            <a:ext cx="682025" cy="682025"/>
          </a:xfrm>
          <a:prstGeom prst="rect">
            <a:avLst/>
          </a:prstGeom>
        </p:spPr>
      </p:pic>
      <p:sp>
        <p:nvSpPr>
          <p:cNvPr id="7" name="Rectangle : coins arrondis 6">
            <a:hlinkClick r:id="rId4"/>
            <a:extLst>
              <a:ext uri="{FF2B5EF4-FFF2-40B4-BE49-F238E27FC236}">
                <a16:creationId xmlns:a16="http://schemas.microsoft.com/office/drawing/2014/main" id="{E34EDF68-2D41-4E8A-9CA5-95D1DA6D59AA}"/>
              </a:ext>
            </a:extLst>
          </p:cNvPr>
          <p:cNvSpPr/>
          <p:nvPr/>
        </p:nvSpPr>
        <p:spPr bwMode="auto">
          <a:xfrm>
            <a:off x="1583668" y="4462838"/>
            <a:ext cx="5976664" cy="565964"/>
          </a:xfrm>
          <a:prstGeom prst="roundRect">
            <a:avLst/>
          </a:prstGeom>
          <a:solidFill>
            <a:srgbClr val="00A0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Le Sport en ligne pour les </a:t>
            </a:r>
            <a:r>
              <a:rPr kumimoji="0" lang="fr-FR" sz="24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Éducateur.rice.s</a:t>
            </a:r>
            <a:r>
              <a:rPr kumimoji="0" lang="fr-FR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fr-FR" sz="24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Sportif.ve.s</a:t>
            </a:r>
            <a:endParaRPr kumimoji="0" lang="fr-FR" sz="24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8" name="Image 7">
            <a:hlinkClick r:id="rId4"/>
            <a:extLst>
              <a:ext uri="{FF2B5EF4-FFF2-40B4-BE49-F238E27FC236}">
                <a16:creationId xmlns:a16="http://schemas.microsoft.com/office/drawing/2014/main" id="{00A61D90-54C2-45D5-BBC9-C10ED62084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69160"/>
            <a:ext cx="682025" cy="68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87183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4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3" id="{4DBA1FB8-AA10-4900-9D84-7A1B56C4D3D2}" vid="{3A0F0810-A469-4209-8770-E09AB19F3FF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1B3201AADAF24CAC9616A060017B6F" ma:contentTypeVersion="11" ma:contentTypeDescription="Crée un document." ma:contentTypeScope="" ma:versionID="265c457fdb2dc8b5dd46fb52ebc328dc">
  <xsd:schema xmlns:xsd="http://www.w3.org/2001/XMLSchema" xmlns:xs="http://www.w3.org/2001/XMLSchema" xmlns:p="http://schemas.microsoft.com/office/2006/metadata/properties" xmlns:ns2="f871daa7-503a-430e-9b9c-d7ab0f1cc573" xmlns:ns3="d732602a-86e0-4cbb-9c79-2d0d6d0967bb" targetNamespace="http://schemas.microsoft.com/office/2006/metadata/properties" ma:root="true" ma:fieldsID="646c2d36a8b39214faeb5e219c4e4474" ns2:_="" ns3:_="">
    <xsd:import namespace="f871daa7-503a-430e-9b9c-d7ab0f1cc573"/>
    <xsd:import namespace="d732602a-86e0-4cbb-9c79-2d0d6d0967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1daa7-503a-430e-9b9c-d7ab0f1cc5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2602a-86e0-4cbb-9c79-2d0d6d0967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1576A0-432E-4178-B1A2-2E3AA95B18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4FB43B-D627-4BAE-BF78-4B6B3C0EF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71daa7-503a-430e-9b9c-d7ab0f1cc573"/>
    <ds:schemaRef ds:uri="d732602a-86e0-4cbb-9c79-2d0d6d096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2D6A5E-DA5B-4F0C-82BB-F93E1DAFEFE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827</Words>
  <Application>Microsoft Office PowerPoint</Application>
  <PresentationFormat>Affichage à l'écran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</vt:lpstr>
      <vt:lpstr>Tw Cen MT</vt:lpstr>
      <vt:lpstr>Zapf Dingbats</vt:lpstr>
      <vt:lpstr>Nouvelle présentation</vt:lpstr>
      <vt:lpstr>Le sport en ligne pour les dirigeant.e.s associatif.ve.s</vt:lpstr>
      <vt:lpstr>Quelles solutions s’offrent à moi en période de confinement ? </vt:lpstr>
      <vt:lpstr>Présentation PowerPoint</vt:lpstr>
      <vt:lpstr>Lever les freins de la pratique en ligne </vt:lpstr>
      <vt:lpstr>Quelles solutions s’offrent à moi en période de confinement ? </vt:lpstr>
      <vt:lpstr>Le sport en ligne sur le long terme </vt:lpstr>
      <vt:lpstr>Les liens utiles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sport en ligne pour les dirigeant.e.s associatif.ve.s</dc:title>
  <dc:creator>Fanny SARRAIL-BRASSENS</dc:creator>
  <cp:lastModifiedBy>Fanny SARRAIL-BRASSENS</cp:lastModifiedBy>
  <cp:revision>1</cp:revision>
  <dcterms:created xsi:type="dcterms:W3CDTF">2020-11-12T15:43:01Z</dcterms:created>
  <dcterms:modified xsi:type="dcterms:W3CDTF">2020-11-17T14:05:51Z</dcterms:modified>
</cp:coreProperties>
</file>